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3" r:id="rId1"/>
  </p:sldMasterIdLst>
  <p:notesMasterIdLst>
    <p:notesMasterId r:id="rId15"/>
  </p:notesMasterIdLst>
  <p:sldIdLst>
    <p:sldId id="256" r:id="rId2"/>
    <p:sldId id="262" r:id="rId3"/>
    <p:sldId id="259" r:id="rId4"/>
    <p:sldId id="258" r:id="rId5"/>
    <p:sldId id="263" r:id="rId6"/>
    <p:sldId id="260" r:id="rId7"/>
    <p:sldId id="264" r:id="rId8"/>
    <p:sldId id="265" r:id="rId9"/>
    <p:sldId id="261" r:id="rId10"/>
    <p:sldId id="268" r:id="rId11"/>
    <p:sldId id="269" r:id="rId12"/>
    <p:sldId id="270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447" autoAdjust="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28.sv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4.sv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svg"/><Relationship Id="rId4" Type="http://schemas.openxmlformats.org/officeDocument/2006/relationships/image" Target="../media/image18.svg"/><Relationship Id="rId9" Type="http://schemas.openxmlformats.org/officeDocument/2006/relationships/image" Target="../media/image9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30.png"/><Relationship Id="rId7" Type="http://schemas.openxmlformats.org/officeDocument/2006/relationships/image" Target="../media/image7.png"/><Relationship Id="rId2" Type="http://schemas.openxmlformats.org/officeDocument/2006/relationships/image" Target="../media/image29.svg"/><Relationship Id="rId1" Type="http://schemas.openxmlformats.org/officeDocument/2006/relationships/image" Target="../media/image17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32.png"/><Relationship Id="rId7" Type="http://schemas.openxmlformats.org/officeDocument/2006/relationships/image" Target="../media/image30.png"/><Relationship Id="rId2" Type="http://schemas.openxmlformats.org/officeDocument/2006/relationships/image" Target="../media/image34.svg"/><Relationship Id="rId1" Type="http://schemas.openxmlformats.org/officeDocument/2006/relationships/image" Target="../media/image21.png"/><Relationship Id="rId6" Type="http://schemas.openxmlformats.org/officeDocument/2006/relationships/image" Target="../media/image29.svg"/><Relationship Id="rId5" Type="http://schemas.openxmlformats.org/officeDocument/2006/relationships/image" Target="../media/image17.png"/><Relationship Id="rId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28.sv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4.sv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svg"/><Relationship Id="rId4" Type="http://schemas.openxmlformats.org/officeDocument/2006/relationships/image" Target="../media/image18.svg"/><Relationship Id="rId9" Type="http://schemas.openxmlformats.org/officeDocument/2006/relationships/image" Target="../media/image9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30.png"/><Relationship Id="rId7" Type="http://schemas.openxmlformats.org/officeDocument/2006/relationships/image" Target="../media/image7.png"/><Relationship Id="rId2" Type="http://schemas.openxmlformats.org/officeDocument/2006/relationships/image" Target="../media/image29.svg"/><Relationship Id="rId1" Type="http://schemas.openxmlformats.org/officeDocument/2006/relationships/image" Target="../media/image17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32.png"/><Relationship Id="rId7" Type="http://schemas.openxmlformats.org/officeDocument/2006/relationships/image" Target="../media/image30.png"/><Relationship Id="rId2" Type="http://schemas.openxmlformats.org/officeDocument/2006/relationships/image" Target="../media/image34.svg"/><Relationship Id="rId1" Type="http://schemas.openxmlformats.org/officeDocument/2006/relationships/image" Target="../media/image21.png"/><Relationship Id="rId6" Type="http://schemas.openxmlformats.org/officeDocument/2006/relationships/image" Target="../media/image29.svg"/><Relationship Id="rId5" Type="http://schemas.openxmlformats.org/officeDocument/2006/relationships/image" Target="../media/image17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13F167-B449-49CF-956D-112598DB34CF}" type="doc">
      <dgm:prSet loTypeId="urn:microsoft.com/office/officeart/2018/5/layout/IconLeaf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E9EC70-DAE6-4CED-A769-0552B7B40A6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Aptos Narrow" panose="020B0004020202020204" pitchFamily="34" charset="0"/>
            </a:rPr>
            <a:t>Empower your career journey</a:t>
          </a:r>
        </a:p>
      </dgm:t>
    </dgm:pt>
    <dgm:pt modelId="{31BB533A-72C4-479A-8461-C3D3C069C7F0}" type="parTrans" cxnId="{A743DD41-224A-48C1-9B61-F2AF38FE5E1D}">
      <dgm:prSet/>
      <dgm:spPr/>
      <dgm:t>
        <a:bodyPr/>
        <a:lstStyle/>
        <a:p>
          <a:endParaRPr lang="en-US"/>
        </a:p>
      </dgm:t>
    </dgm:pt>
    <dgm:pt modelId="{43A674A2-8A61-4328-8121-A649D34763C5}" type="sibTrans" cxnId="{A743DD41-224A-48C1-9B61-F2AF38FE5E1D}">
      <dgm:prSet/>
      <dgm:spPr/>
      <dgm:t>
        <a:bodyPr/>
        <a:lstStyle/>
        <a:p>
          <a:endParaRPr lang="en-US"/>
        </a:p>
      </dgm:t>
    </dgm:pt>
    <dgm:pt modelId="{636E131E-13B0-4221-AAA5-D5A75D0105B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Aptos Narrow" panose="020B0004020202020204" pitchFamily="34" charset="0"/>
            </a:rPr>
            <a:t>Equip you with the tools, knowledge, and connections to thrive in your career</a:t>
          </a:r>
        </a:p>
      </dgm:t>
    </dgm:pt>
    <dgm:pt modelId="{CC5381A1-9FE4-4AB7-929A-1C6F268034E4}" type="parTrans" cxnId="{01346C81-6045-4FAC-9B22-46916ED8EC8D}">
      <dgm:prSet/>
      <dgm:spPr/>
      <dgm:t>
        <a:bodyPr/>
        <a:lstStyle/>
        <a:p>
          <a:endParaRPr lang="en-US"/>
        </a:p>
      </dgm:t>
    </dgm:pt>
    <dgm:pt modelId="{B64FE618-6776-4865-860E-0A83604E1A7B}" type="sibTrans" cxnId="{01346C81-6045-4FAC-9B22-46916ED8EC8D}">
      <dgm:prSet/>
      <dgm:spPr/>
      <dgm:t>
        <a:bodyPr/>
        <a:lstStyle/>
        <a:p>
          <a:endParaRPr lang="en-US"/>
        </a:p>
      </dgm:t>
    </dgm:pt>
    <dgm:pt modelId="{F41D9567-CCF4-4187-BB77-A00F9022F3F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Aptos Narrow" panose="020B0004020202020204" pitchFamily="34" charset="0"/>
            </a:rPr>
            <a:t>Industry Insights</a:t>
          </a:r>
        </a:p>
      </dgm:t>
    </dgm:pt>
    <dgm:pt modelId="{A310E264-BB20-4AA8-9E9C-075B11FCD17F}" type="parTrans" cxnId="{57DF1C13-0953-4E2F-95D8-02A166FC9559}">
      <dgm:prSet/>
      <dgm:spPr/>
      <dgm:t>
        <a:bodyPr/>
        <a:lstStyle/>
        <a:p>
          <a:endParaRPr lang="en-US"/>
        </a:p>
      </dgm:t>
    </dgm:pt>
    <dgm:pt modelId="{E808E6F9-81ED-4A39-AF81-E8886CEA30B0}" type="sibTrans" cxnId="{57DF1C13-0953-4E2F-95D8-02A166FC9559}">
      <dgm:prSet/>
      <dgm:spPr/>
      <dgm:t>
        <a:bodyPr/>
        <a:lstStyle/>
        <a:p>
          <a:endParaRPr lang="en-US"/>
        </a:p>
      </dgm:t>
    </dgm:pt>
    <dgm:pt modelId="{82DBD094-5982-4B54-AA53-A6B44D3759C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Aptos Narrow" panose="020B0004020202020204" pitchFamily="34" charset="0"/>
            </a:rPr>
            <a:t>Career Development</a:t>
          </a:r>
        </a:p>
      </dgm:t>
    </dgm:pt>
    <dgm:pt modelId="{24B31D39-C911-479F-9EE7-A37F58B7DA63}" type="parTrans" cxnId="{C153248D-9401-40BD-A7AD-83A5BAA1B0EC}">
      <dgm:prSet/>
      <dgm:spPr/>
      <dgm:t>
        <a:bodyPr/>
        <a:lstStyle/>
        <a:p>
          <a:endParaRPr lang="en-US"/>
        </a:p>
      </dgm:t>
    </dgm:pt>
    <dgm:pt modelId="{A88D4EE4-79FE-48D0-A8FD-BFC0C7891AA8}" type="sibTrans" cxnId="{C153248D-9401-40BD-A7AD-83A5BAA1B0EC}">
      <dgm:prSet/>
      <dgm:spPr/>
      <dgm:t>
        <a:bodyPr/>
        <a:lstStyle/>
        <a:p>
          <a:endParaRPr lang="en-US"/>
        </a:p>
      </dgm:t>
    </dgm:pt>
    <dgm:pt modelId="{1103E1BD-58EF-4ADE-B166-E53B4BE153D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Aptos Narrow" panose="020B0004020202020204" pitchFamily="34" charset="0"/>
            </a:rPr>
            <a:t>Skill Enhancement</a:t>
          </a:r>
        </a:p>
      </dgm:t>
    </dgm:pt>
    <dgm:pt modelId="{23ED2E74-9AF8-4DFC-89A1-E1C270B1E9DD}" type="parTrans" cxnId="{684D2D00-8065-4242-BB53-0A547C958397}">
      <dgm:prSet/>
      <dgm:spPr/>
      <dgm:t>
        <a:bodyPr/>
        <a:lstStyle/>
        <a:p>
          <a:endParaRPr lang="en-US"/>
        </a:p>
      </dgm:t>
    </dgm:pt>
    <dgm:pt modelId="{28AF7218-8395-48C8-86C0-C8B4B6FE63A7}" type="sibTrans" cxnId="{684D2D00-8065-4242-BB53-0A547C958397}">
      <dgm:prSet/>
      <dgm:spPr/>
      <dgm:t>
        <a:bodyPr/>
        <a:lstStyle/>
        <a:p>
          <a:endParaRPr lang="en-US"/>
        </a:p>
      </dgm:t>
    </dgm:pt>
    <dgm:pt modelId="{EE575D4B-5AAB-4A84-9E16-10A335667DA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Aptos Narrow" panose="020B0004020202020204" pitchFamily="34" charset="0"/>
            </a:rPr>
            <a:t>Networking Opportunities</a:t>
          </a:r>
        </a:p>
      </dgm:t>
    </dgm:pt>
    <dgm:pt modelId="{03D74546-32EA-449E-B9C7-C4944B55702B}" type="parTrans" cxnId="{536BC3D3-D0F6-4D36-8B53-1DE7C8E35765}">
      <dgm:prSet/>
      <dgm:spPr/>
      <dgm:t>
        <a:bodyPr/>
        <a:lstStyle/>
        <a:p>
          <a:endParaRPr lang="en-US"/>
        </a:p>
      </dgm:t>
    </dgm:pt>
    <dgm:pt modelId="{90DD822F-4F34-4942-AF18-6803C7ED1180}" type="sibTrans" cxnId="{536BC3D3-D0F6-4D36-8B53-1DE7C8E35765}">
      <dgm:prSet/>
      <dgm:spPr/>
      <dgm:t>
        <a:bodyPr/>
        <a:lstStyle/>
        <a:p>
          <a:endParaRPr lang="en-US"/>
        </a:p>
      </dgm:t>
    </dgm:pt>
    <dgm:pt modelId="{217B03D3-60DB-4F61-A75B-E9EE3D1FD1F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Aptos Narrow" panose="020B0004020202020204" pitchFamily="34" charset="0"/>
            </a:rPr>
            <a:t>Encouraging a growth mindset </a:t>
          </a:r>
        </a:p>
      </dgm:t>
    </dgm:pt>
    <dgm:pt modelId="{9125F2AE-F30D-494E-B481-9B87CCF47649}" type="parTrans" cxnId="{8F8A34D6-5FAC-4E36-94C0-DF743F999E18}">
      <dgm:prSet/>
      <dgm:spPr/>
      <dgm:t>
        <a:bodyPr/>
        <a:lstStyle/>
        <a:p>
          <a:endParaRPr lang="en-US"/>
        </a:p>
      </dgm:t>
    </dgm:pt>
    <dgm:pt modelId="{6C80655A-2A20-4A97-9488-19AA390A5862}" type="sibTrans" cxnId="{8F8A34D6-5FAC-4E36-94C0-DF743F999E18}">
      <dgm:prSet/>
      <dgm:spPr/>
      <dgm:t>
        <a:bodyPr/>
        <a:lstStyle/>
        <a:p>
          <a:endParaRPr lang="en-US"/>
        </a:p>
      </dgm:t>
    </dgm:pt>
    <dgm:pt modelId="{A9090975-CAE8-4A96-A5C0-B699A20945E2}" type="pres">
      <dgm:prSet presAssocID="{EF13F167-B449-49CF-956D-112598DB34CF}" presName="root" presStyleCnt="0">
        <dgm:presLayoutVars>
          <dgm:dir/>
          <dgm:resizeHandles val="exact"/>
        </dgm:presLayoutVars>
      </dgm:prSet>
      <dgm:spPr/>
    </dgm:pt>
    <dgm:pt modelId="{8F73138C-05B9-46C5-92F4-7C30A502830F}" type="pres">
      <dgm:prSet presAssocID="{FEE9EC70-DAE6-4CED-A769-0552B7B40A6F}" presName="compNode" presStyleCnt="0"/>
      <dgm:spPr/>
    </dgm:pt>
    <dgm:pt modelId="{D7934FAD-1405-400D-A406-913E16B840BE}" type="pres">
      <dgm:prSet presAssocID="{FEE9EC70-DAE6-4CED-A769-0552B7B40A6F}" presName="iconBgRect" presStyleLbl="bgShp" presStyleIdx="0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475124D4-5FDB-487C-917B-2FA36DF766F5}" type="pres">
      <dgm:prSet presAssocID="{FEE9EC70-DAE6-4CED-A769-0552B7B40A6F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0260F239-B430-4BDC-B02A-53F8F3A0CCAE}" type="pres">
      <dgm:prSet presAssocID="{FEE9EC70-DAE6-4CED-A769-0552B7B40A6F}" presName="spaceRect" presStyleCnt="0"/>
      <dgm:spPr/>
    </dgm:pt>
    <dgm:pt modelId="{FDB2BC04-F8A0-4850-BCBE-26F2C9E76E56}" type="pres">
      <dgm:prSet presAssocID="{FEE9EC70-DAE6-4CED-A769-0552B7B40A6F}" presName="textRect" presStyleLbl="revTx" presStyleIdx="0" presStyleCnt="7">
        <dgm:presLayoutVars>
          <dgm:chMax val="1"/>
          <dgm:chPref val="1"/>
        </dgm:presLayoutVars>
      </dgm:prSet>
      <dgm:spPr/>
    </dgm:pt>
    <dgm:pt modelId="{10EB49D5-3BC8-45F1-83FB-093E9D4000DF}" type="pres">
      <dgm:prSet presAssocID="{43A674A2-8A61-4328-8121-A649D34763C5}" presName="sibTrans" presStyleCnt="0"/>
      <dgm:spPr/>
    </dgm:pt>
    <dgm:pt modelId="{FB0C7A46-AC2A-4310-A8E1-942456B8E18F}" type="pres">
      <dgm:prSet presAssocID="{636E131E-13B0-4221-AAA5-D5A75D0105BB}" presName="compNode" presStyleCnt="0"/>
      <dgm:spPr/>
    </dgm:pt>
    <dgm:pt modelId="{019371DE-3098-4D1E-AAEB-9F6F5DE21D92}" type="pres">
      <dgm:prSet presAssocID="{636E131E-13B0-4221-AAA5-D5A75D0105BB}" presName="iconBgRect" presStyleLbl="bgShp" presStyleIdx="1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DFBF2439-1BEB-4AA8-A061-6566D7C6B32D}" type="pres">
      <dgm:prSet presAssocID="{636E131E-13B0-4221-AAA5-D5A75D0105BB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EAAA982B-7C12-424E-854F-804028A32064}" type="pres">
      <dgm:prSet presAssocID="{636E131E-13B0-4221-AAA5-D5A75D0105BB}" presName="spaceRect" presStyleCnt="0"/>
      <dgm:spPr/>
    </dgm:pt>
    <dgm:pt modelId="{0854F6A9-49BC-46F4-8C1F-C1FC153E5470}" type="pres">
      <dgm:prSet presAssocID="{636E131E-13B0-4221-AAA5-D5A75D0105BB}" presName="textRect" presStyleLbl="revTx" presStyleIdx="1" presStyleCnt="7" custLinFactX="100000" custLinFactNeighborX="130522" custLinFactNeighborY="-16190">
        <dgm:presLayoutVars>
          <dgm:chMax val="1"/>
          <dgm:chPref val="1"/>
        </dgm:presLayoutVars>
      </dgm:prSet>
      <dgm:spPr/>
    </dgm:pt>
    <dgm:pt modelId="{A79ED38C-E3C5-48E7-A442-78B1CE8CA6E2}" type="pres">
      <dgm:prSet presAssocID="{B64FE618-6776-4865-860E-0A83604E1A7B}" presName="sibTrans" presStyleCnt="0"/>
      <dgm:spPr/>
    </dgm:pt>
    <dgm:pt modelId="{DFBADFD5-8C94-4D5A-9E81-DD96A8B710C4}" type="pres">
      <dgm:prSet presAssocID="{F41D9567-CCF4-4187-BB77-A00F9022F3FC}" presName="compNode" presStyleCnt="0"/>
      <dgm:spPr/>
    </dgm:pt>
    <dgm:pt modelId="{E5068478-D287-4243-9CC0-E53F8FB82333}" type="pres">
      <dgm:prSet presAssocID="{F41D9567-CCF4-4187-BB77-A00F9022F3FC}" presName="iconBgRect" presStyleLbl="bgShp" presStyleIdx="2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10E439DE-CFED-476E-A695-024AA72BF581}" type="pres">
      <dgm:prSet presAssocID="{F41D9567-CCF4-4187-BB77-A00F9022F3FC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2D9051E6-7DE6-43A6-8933-D875A98FD339}" type="pres">
      <dgm:prSet presAssocID="{F41D9567-CCF4-4187-BB77-A00F9022F3FC}" presName="spaceRect" presStyleCnt="0"/>
      <dgm:spPr/>
    </dgm:pt>
    <dgm:pt modelId="{400D5C62-C754-4D52-93B5-D9D2788F979D}" type="pres">
      <dgm:prSet presAssocID="{F41D9567-CCF4-4187-BB77-A00F9022F3FC}" presName="textRect" presStyleLbl="revTx" presStyleIdx="2" presStyleCnt="7">
        <dgm:presLayoutVars>
          <dgm:chMax val="1"/>
          <dgm:chPref val="1"/>
        </dgm:presLayoutVars>
      </dgm:prSet>
      <dgm:spPr/>
    </dgm:pt>
    <dgm:pt modelId="{BF768791-11C3-415B-A11F-E00246F2DED5}" type="pres">
      <dgm:prSet presAssocID="{E808E6F9-81ED-4A39-AF81-E8886CEA30B0}" presName="sibTrans" presStyleCnt="0"/>
      <dgm:spPr/>
    </dgm:pt>
    <dgm:pt modelId="{68FE2BE6-DC6B-4BFF-95D1-112FB8572FDD}" type="pres">
      <dgm:prSet presAssocID="{82DBD094-5982-4B54-AA53-A6B44D3759C2}" presName="compNode" presStyleCnt="0"/>
      <dgm:spPr/>
    </dgm:pt>
    <dgm:pt modelId="{B5C631FF-AC02-4C76-8D31-281BD202B47C}" type="pres">
      <dgm:prSet presAssocID="{82DBD094-5982-4B54-AA53-A6B44D3759C2}" presName="iconBgRect" presStyleLbl="bgShp" presStyleIdx="3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776B7EB3-EF2D-4676-A1FA-34774C45923B}" type="pres">
      <dgm:prSet presAssocID="{82DBD094-5982-4B54-AA53-A6B44D3759C2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BF6C54D4-4E92-4F0C-A11D-F5B291D9EF9E}" type="pres">
      <dgm:prSet presAssocID="{82DBD094-5982-4B54-AA53-A6B44D3759C2}" presName="spaceRect" presStyleCnt="0"/>
      <dgm:spPr/>
    </dgm:pt>
    <dgm:pt modelId="{CB19F916-0AD4-44BD-AA28-1F530318367F}" type="pres">
      <dgm:prSet presAssocID="{82DBD094-5982-4B54-AA53-A6B44D3759C2}" presName="textRect" presStyleLbl="revTx" presStyleIdx="3" presStyleCnt="7" custLinFactX="-100000" custLinFactNeighborX="-133851" custLinFactNeighborY="482">
        <dgm:presLayoutVars>
          <dgm:chMax val="1"/>
          <dgm:chPref val="1"/>
        </dgm:presLayoutVars>
      </dgm:prSet>
      <dgm:spPr/>
    </dgm:pt>
    <dgm:pt modelId="{11DED903-D718-4C9C-9389-7541E72B435E}" type="pres">
      <dgm:prSet presAssocID="{A88D4EE4-79FE-48D0-A8FD-BFC0C7891AA8}" presName="sibTrans" presStyleCnt="0"/>
      <dgm:spPr/>
    </dgm:pt>
    <dgm:pt modelId="{151F667D-63C2-44BB-B094-D1056B47A0A7}" type="pres">
      <dgm:prSet presAssocID="{1103E1BD-58EF-4ADE-B166-E53B4BE153D1}" presName="compNode" presStyleCnt="0"/>
      <dgm:spPr/>
    </dgm:pt>
    <dgm:pt modelId="{CCA84248-51FD-41BE-8D9E-29D0AFEA35B8}" type="pres">
      <dgm:prSet presAssocID="{1103E1BD-58EF-4ADE-B166-E53B4BE153D1}" presName="iconBgRect" presStyleLbl="bgShp" presStyleIdx="4" presStyleCnt="7" custLinFactNeighborX="2359" custLinFactNeighborY="55709"/>
      <dgm:spPr>
        <a:prstGeom prst="round2DiagRect">
          <a:avLst>
            <a:gd name="adj1" fmla="val 29727"/>
            <a:gd name="adj2" fmla="val 0"/>
          </a:avLst>
        </a:prstGeom>
      </dgm:spPr>
    </dgm:pt>
    <dgm:pt modelId="{1F868E16-A86A-4A57-B70C-F671D486125D}" type="pres">
      <dgm:prSet presAssocID="{1103E1BD-58EF-4ADE-B166-E53B4BE153D1}" presName="iconRect" presStyleLbl="node1" presStyleIdx="4" presStyleCnt="7" custLinFactY="2792" custLinFactNeighborX="4112" custLinFactNeighborY="10000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4A20E38D-23EA-4D45-8E14-9D953E383736}" type="pres">
      <dgm:prSet presAssocID="{1103E1BD-58EF-4ADE-B166-E53B4BE153D1}" presName="spaceRect" presStyleCnt="0"/>
      <dgm:spPr/>
    </dgm:pt>
    <dgm:pt modelId="{1A71B111-5133-4692-98A2-E1152F4D4008}" type="pres">
      <dgm:prSet presAssocID="{1103E1BD-58EF-4ADE-B166-E53B4BE153D1}" presName="textRect" presStyleLbl="revTx" presStyleIdx="4" presStyleCnt="7" custLinFactNeighborX="483" custLinFactNeighborY="55764">
        <dgm:presLayoutVars>
          <dgm:chMax val="1"/>
          <dgm:chPref val="1"/>
        </dgm:presLayoutVars>
      </dgm:prSet>
      <dgm:spPr/>
    </dgm:pt>
    <dgm:pt modelId="{ED3DBD2C-89BD-4534-9AF3-E2972565EB85}" type="pres">
      <dgm:prSet presAssocID="{28AF7218-8395-48C8-86C0-C8B4B6FE63A7}" presName="sibTrans" presStyleCnt="0"/>
      <dgm:spPr/>
    </dgm:pt>
    <dgm:pt modelId="{6AAD83BA-CE4C-40CE-94F1-0CBDA069669B}" type="pres">
      <dgm:prSet presAssocID="{EE575D4B-5AAB-4A84-9E16-10A335667DA4}" presName="compNode" presStyleCnt="0"/>
      <dgm:spPr/>
    </dgm:pt>
    <dgm:pt modelId="{7B9C8A38-E86E-4364-B6BA-FD0FC2491627}" type="pres">
      <dgm:prSet presAssocID="{EE575D4B-5AAB-4A84-9E16-10A335667DA4}" presName="iconBgRect" presStyleLbl="bgShp" presStyleIdx="5" presStyleCnt="7" custLinFactNeighborX="4718" custLinFactNeighborY="44824"/>
      <dgm:spPr>
        <a:prstGeom prst="round2DiagRect">
          <a:avLst>
            <a:gd name="adj1" fmla="val 29727"/>
            <a:gd name="adj2" fmla="val 0"/>
          </a:avLst>
        </a:prstGeom>
      </dgm:spPr>
    </dgm:pt>
    <dgm:pt modelId="{46BDEDF2-DEE8-4C25-BC82-A481699649BC}" type="pres">
      <dgm:prSet presAssocID="{EE575D4B-5AAB-4A84-9E16-10A335667DA4}" presName="iconRect" presStyleLbl="node1" presStyleIdx="5" presStyleCnt="7" custLinFactNeighborX="6168" custLinFactNeighborY="86161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E3FE8938-BD1C-4740-B7FC-BA05787A7104}" type="pres">
      <dgm:prSet presAssocID="{EE575D4B-5AAB-4A84-9E16-10A335667DA4}" presName="spaceRect" presStyleCnt="0"/>
      <dgm:spPr/>
    </dgm:pt>
    <dgm:pt modelId="{7A78E0D5-B9B6-40A9-887A-79B95A349AF9}" type="pres">
      <dgm:prSet presAssocID="{EE575D4B-5AAB-4A84-9E16-10A335667DA4}" presName="textRect" presStyleLbl="revTx" presStyleIdx="5" presStyleCnt="7" custLinFactNeighborX="720" custLinFactNeighborY="39171">
        <dgm:presLayoutVars>
          <dgm:chMax val="1"/>
          <dgm:chPref val="1"/>
        </dgm:presLayoutVars>
      </dgm:prSet>
      <dgm:spPr/>
    </dgm:pt>
    <dgm:pt modelId="{DFA13115-A2ED-4413-A7C1-A097D11C0A7E}" type="pres">
      <dgm:prSet presAssocID="{90DD822F-4F34-4942-AF18-6803C7ED1180}" presName="sibTrans" presStyleCnt="0"/>
      <dgm:spPr/>
    </dgm:pt>
    <dgm:pt modelId="{50590064-B8D0-427B-ACBA-F9E30A5820E4}" type="pres">
      <dgm:prSet presAssocID="{217B03D3-60DB-4F61-A75B-E9EE3D1FD1F0}" presName="compNode" presStyleCnt="0"/>
      <dgm:spPr/>
    </dgm:pt>
    <dgm:pt modelId="{CB5894C2-9F5F-429F-9793-2540B12264FF}" type="pres">
      <dgm:prSet presAssocID="{217B03D3-60DB-4F61-A75B-E9EE3D1FD1F0}" presName="iconBgRect" presStyleLbl="bgShp" presStyleIdx="6" presStyleCnt="7" custLinFactNeighborX="12975" custLinFactNeighborY="44824"/>
      <dgm:spPr>
        <a:prstGeom prst="round2DiagRect">
          <a:avLst>
            <a:gd name="adj1" fmla="val 29727"/>
            <a:gd name="adj2" fmla="val 0"/>
          </a:avLst>
        </a:prstGeom>
      </dgm:spPr>
    </dgm:pt>
    <dgm:pt modelId="{D796DEB1-9F12-499A-AFC3-074C6A623EC0}" type="pres">
      <dgm:prSet presAssocID="{217B03D3-60DB-4F61-A75B-E9EE3D1FD1F0}" presName="iconRect" presStyleLbl="node1" presStyleIdx="6" presStyleCnt="7" custLinFactNeighborX="16447" custLinFactNeighborY="79480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CA668FA0-7BEB-42D2-BF7C-64EDCE7CA7E3}" type="pres">
      <dgm:prSet presAssocID="{217B03D3-60DB-4F61-A75B-E9EE3D1FD1F0}" presName="spaceRect" presStyleCnt="0"/>
      <dgm:spPr/>
    </dgm:pt>
    <dgm:pt modelId="{80034BE1-A6CE-4350-9569-93E400605ED6}" type="pres">
      <dgm:prSet presAssocID="{217B03D3-60DB-4F61-A75B-E9EE3D1FD1F0}" presName="textRect" presStyleLbl="revTx" presStyleIdx="6" presStyleCnt="7" custLinFactNeighborX="5037" custLinFactNeighborY="39171">
        <dgm:presLayoutVars>
          <dgm:chMax val="1"/>
          <dgm:chPref val="1"/>
        </dgm:presLayoutVars>
      </dgm:prSet>
      <dgm:spPr/>
    </dgm:pt>
  </dgm:ptLst>
  <dgm:cxnLst>
    <dgm:cxn modelId="{684D2D00-8065-4242-BB53-0A547C958397}" srcId="{EF13F167-B449-49CF-956D-112598DB34CF}" destId="{1103E1BD-58EF-4ADE-B166-E53B4BE153D1}" srcOrd="4" destOrd="0" parTransId="{23ED2E74-9AF8-4DFC-89A1-E1C270B1E9DD}" sibTransId="{28AF7218-8395-48C8-86C0-C8B4B6FE63A7}"/>
    <dgm:cxn modelId="{EE96C207-D1DB-4394-8923-EEF4B64584A7}" type="presOf" srcId="{82DBD094-5982-4B54-AA53-A6B44D3759C2}" destId="{CB19F916-0AD4-44BD-AA28-1F530318367F}" srcOrd="0" destOrd="0" presId="urn:microsoft.com/office/officeart/2018/5/layout/IconLeafLabelList"/>
    <dgm:cxn modelId="{57DF1C13-0953-4E2F-95D8-02A166FC9559}" srcId="{EF13F167-B449-49CF-956D-112598DB34CF}" destId="{F41D9567-CCF4-4187-BB77-A00F9022F3FC}" srcOrd="2" destOrd="0" parTransId="{A310E264-BB20-4AA8-9E9C-075B11FCD17F}" sibTransId="{E808E6F9-81ED-4A39-AF81-E8886CEA30B0}"/>
    <dgm:cxn modelId="{FD2A8A2F-16B6-4CDE-A75A-41A636248B42}" type="presOf" srcId="{1103E1BD-58EF-4ADE-B166-E53B4BE153D1}" destId="{1A71B111-5133-4692-98A2-E1152F4D4008}" srcOrd="0" destOrd="0" presId="urn:microsoft.com/office/officeart/2018/5/layout/IconLeafLabelList"/>
    <dgm:cxn modelId="{A743DD41-224A-48C1-9B61-F2AF38FE5E1D}" srcId="{EF13F167-B449-49CF-956D-112598DB34CF}" destId="{FEE9EC70-DAE6-4CED-A769-0552B7B40A6F}" srcOrd="0" destOrd="0" parTransId="{31BB533A-72C4-479A-8461-C3D3C069C7F0}" sibTransId="{43A674A2-8A61-4328-8121-A649D34763C5}"/>
    <dgm:cxn modelId="{2D34E365-B659-4659-8C32-0A62E26E59F8}" type="presOf" srcId="{217B03D3-60DB-4F61-A75B-E9EE3D1FD1F0}" destId="{80034BE1-A6CE-4350-9569-93E400605ED6}" srcOrd="0" destOrd="0" presId="urn:microsoft.com/office/officeart/2018/5/layout/IconLeafLabelList"/>
    <dgm:cxn modelId="{01346C81-6045-4FAC-9B22-46916ED8EC8D}" srcId="{EF13F167-B449-49CF-956D-112598DB34CF}" destId="{636E131E-13B0-4221-AAA5-D5A75D0105BB}" srcOrd="1" destOrd="0" parTransId="{CC5381A1-9FE4-4AB7-929A-1C6F268034E4}" sibTransId="{B64FE618-6776-4865-860E-0A83604E1A7B}"/>
    <dgm:cxn modelId="{58B3B384-EA5E-4B05-80FB-BFB2C0774A08}" type="presOf" srcId="{EF13F167-B449-49CF-956D-112598DB34CF}" destId="{A9090975-CAE8-4A96-A5C0-B699A20945E2}" srcOrd="0" destOrd="0" presId="urn:microsoft.com/office/officeart/2018/5/layout/IconLeafLabelList"/>
    <dgm:cxn modelId="{C153248D-9401-40BD-A7AD-83A5BAA1B0EC}" srcId="{EF13F167-B449-49CF-956D-112598DB34CF}" destId="{82DBD094-5982-4B54-AA53-A6B44D3759C2}" srcOrd="3" destOrd="0" parTransId="{24B31D39-C911-479F-9EE7-A37F58B7DA63}" sibTransId="{A88D4EE4-79FE-48D0-A8FD-BFC0C7891AA8}"/>
    <dgm:cxn modelId="{FFB8CEA3-5B4A-4217-8127-5BFCAD1C800A}" type="presOf" srcId="{F41D9567-CCF4-4187-BB77-A00F9022F3FC}" destId="{400D5C62-C754-4D52-93B5-D9D2788F979D}" srcOrd="0" destOrd="0" presId="urn:microsoft.com/office/officeart/2018/5/layout/IconLeafLabelList"/>
    <dgm:cxn modelId="{132DE4AC-8FCE-4D2B-B2B4-DA3D36E9448B}" type="presOf" srcId="{EE575D4B-5AAB-4A84-9E16-10A335667DA4}" destId="{7A78E0D5-B9B6-40A9-887A-79B95A349AF9}" srcOrd="0" destOrd="0" presId="urn:microsoft.com/office/officeart/2018/5/layout/IconLeafLabelList"/>
    <dgm:cxn modelId="{536BC3D3-D0F6-4D36-8B53-1DE7C8E35765}" srcId="{EF13F167-B449-49CF-956D-112598DB34CF}" destId="{EE575D4B-5AAB-4A84-9E16-10A335667DA4}" srcOrd="5" destOrd="0" parTransId="{03D74546-32EA-449E-B9C7-C4944B55702B}" sibTransId="{90DD822F-4F34-4942-AF18-6803C7ED1180}"/>
    <dgm:cxn modelId="{8F8A34D6-5FAC-4E36-94C0-DF743F999E18}" srcId="{EF13F167-B449-49CF-956D-112598DB34CF}" destId="{217B03D3-60DB-4F61-A75B-E9EE3D1FD1F0}" srcOrd="6" destOrd="0" parTransId="{9125F2AE-F30D-494E-B481-9B87CCF47649}" sibTransId="{6C80655A-2A20-4A97-9488-19AA390A5862}"/>
    <dgm:cxn modelId="{2D6626D7-939A-4F34-B7DE-9FE197A045CE}" type="presOf" srcId="{FEE9EC70-DAE6-4CED-A769-0552B7B40A6F}" destId="{FDB2BC04-F8A0-4850-BCBE-26F2C9E76E56}" srcOrd="0" destOrd="0" presId="urn:microsoft.com/office/officeart/2018/5/layout/IconLeafLabelList"/>
    <dgm:cxn modelId="{EA3104F0-F31E-4C38-AE9B-D7BA39911558}" type="presOf" srcId="{636E131E-13B0-4221-AAA5-D5A75D0105BB}" destId="{0854F6A9-49BC-46F4-8C1F-C1FC153E5470}" srcOrd="0" destOrd="0" presId="urn:microsoft.com/office/officeart/2018/5/layout/IconLeafLabelList"/>
    <dgm:cxn modelId="{FBDF5FC5-AFC7-46A6-9AC3-DFB8B45C72DC}" type="presParOf" srcId="{A9090975-CAE8-4A96-A5C0-B699A20945E2}" destId="{8F73138C-05B9-46C5-92F4-7C30A502830F}" srcOrd="0" destOrd="0" presId="urn:microsoft.com/office/officeart/2018/5/layout/IconLeafLabelList"/>
    <dgm:cxn modelId="{05EF490A-279E-4643-AF63-B9EDBD2680FE}" type="presParOf" srcId="{8F73138C-05B9-46C5-92F4-7C30A502830F}" destId="{D7934FAD-1405-400D-A406-913E16B840BE}" srcOrd="0" destOrd="0" presId="urn:microsoft.com/office/officeart/2018/5/layout/IconLeafLabelList"/>
    <dgm:cxn modelId="{B622DA2C-0F80-44B5-973C-AEB1DFF92131}" type="presParOf" srcId="{8F73138C-05B9-46C5-92F4-7C30A502830F}" destId="{475124D4-5FDB-487C-917B-2FA36DF766F5}" srcOrd="1" destOrd="0" presId="urn:microsoft.com/office/officeart/2018/5/layout/IconLeafLabelList"/>
    <dgm:cxn modelId="{B4A0CB6B-22E3-49FD-8225-7CA979C46960}" type="presParOf" srcId="{8F73138C-05B9-46C5-92F4-7C30A502830F}" destId="{0260F239-B430-4BDC-B02A-53F8F3A0CCAE}" srcOrd="2" destOrd="0" presId="urn:microsoft.com/office/officeart/2018/5/layout/IconLeafLabelList"/>
    <dgm:cxn modelId="{7DC64758-0979-4E0A-BFE7-DE7D604DC9C1}" type="presParOf" srcId="{8F73138C-05B9-46C5-92F4-7C30A502830F}" destId="{FDB2BC04-F8A0-4850-BCBE-26F2C9E76E56}" srcOrd="3" destOrd="0" presId="urn:microsoft.com/office/officeart/2018/5/layout/IconLeafLabelList"/>
    <dgm:cxn modelId="{66CFDBC7-ADD7-4E3D-BF39-D3D08FB211CF}" type="presParOf" srcId="{A9090975-CAE8-4A96-A5C0-B699A20945E2}" destId="{10EB49D5-3BC8-45F1-83FB-093E9D4000DF}" srcOrd="1" destOrd="0" presId="urn:microsoft.com/office/officeart/2018/5/layout/IconLeafLabelList"/>
    <dgm:cxn modelId="{73616A1A-66A9-450A-A936-6B32862D2AB5}" type="presParOf" srcId="{A9090975-CAE8-4A96-A5C0-B699A20945E2}" destId="{FB0C7A46-AC2A-4310-A8E1-942456B8E18F}" srcOrd="2" destOrd="0" presId="urn:microsoft.com/office/officeart/2018/5/layout/IconLeafLabelList"/>
    <dgm:cxn modelId="{9135F1D5-21A1-4E1B-8858-872BD525F6F0}" type="presParOf" srcId="{FB0C7A46-AC2A-4310-A8E1-942456B8E18F}" destId="{019371DE-3098-4D1E-AAEB-9F6F5DE21D92}" srcOrd="0" destOrd="0" presId="urn:microsoft.com/office/officeart/2018/5/layout/IconLeafLabelList"/>
    <dgm:cxn modelId="{0C14915F-4C1C-4D11-9CD9-9EDF8A4E6466}" type="presParOf" srcId="{FB0C7A46-AC2A-4310-A8E1-942456B8E18F}" destId="{DFBF2439-1BEB-4AA8-A061-6566D7C6B32D}" srcOrd="1" destOrd="0" presId="urn:microsoft.com/office/officeart/2018/5/layout/IconLeafLabelList"/>
    <dgm:cxn modelId="{99F32341-4EB8-491E-84AC-4359A8A079EC}" type="presParOf" srcId="{FB0C7A46-AC2A-4310-A8E1-942456B8E18F}" destId="{EAAA982B-7C12-424E-854F-804028A32064}" srcOrd="2" destOrd="0" presId="urn:microsoft.com/office/officeart/2018/5/layout/IconLeafLabelList"/>
    <dgm:cxn modelId="{7B3E876F-7C23-413F-A707-1E44A7021743}" type="presParOf" srcId="{FB0C7A46-AC2A-4310-A8E1-942456B8E18F}" destId="{0854F6A9-49BC-46F4-8C1F-C1FC153E5470}" srcOrd="3" destOrd="0" presId="urn:microsoft.com/office/officeart/2018/5/layout/IconLeafLabelList"/>
    <dgm:cxn modelId="{980A2000-3E77-406C-B380-47ABFF2877D5}" type="presParOf" srcId="{A9090975-CAE8-4A96-A5C0-B699A20945E2}" destId="{A79ED38C-E3C5-48E7-A442-78B1CE8CA6E2}" srcOrd="3" destOrd="0" presId="urn:microsoft.com/office/officeart/2018/5/layout/IconLeafLabelList"/>
    <dgm:cxn modelId="{DDFAB563-C416-42A9-9C2A-F0BF0DB8E4EF}" type="presParOf" srcId="{A9090975-CAE8-4A96-A5C0-B699A20945E2}" destId="{DFBADFD5-8C94-4D5A-9E81-DD96A8B710C4}" srcOrd="4" destOrd="0" presId="urn:microsoft.com/office/officeart/2018/5/layout/IconLeafLabelList"/>
    <dgm:cxn modelId="{B33CBA2E-8BFA-40E4-9C2C-DD987B92D589}" type="presParOf" srcId="{DFBADFD5-8C94-4D5A-9E81-DD96A8B710C4}" destId="{E5068478-D287-4243-9CC0-E53F8FB82333}" srcOrd="0" destOrd="0" presId="urn:microsoft.com/office/officeart/2018/5/layout/IconLeafLabelList"/>
    <dgm:cxn modelId="{6328ED5B-0258-4D25-AC5A-221BDB704442}" type="presParOf" srcId="{DFBADFD5-8C94-4D5A-9E81-DD96A8B710C4}" destId="{10E439DE-CFED-476E-A695-024AA72BF581}" srcOrd="1" destOrd="0" presId="urn:microsoft.com/office/officeart/2018/5/layout/IconLeafLabelList"/>
    <dgm:cxn modelId="{9FA6ED50-0CAA-440A-9330-814A8365415A}" type="presParOf" srcId="{DFBADFD5-8C94-4D5A-9E81-DD96A8B710C4}" destId="{2D9051E6-7DE6-43A6-8933-D875A98FD339}" srcOrd="2" destOrd="0" presId="urn:microsoft.com/office/officeart/2018/5/layout/IconLeafLabelList"/>
    <dgm:cxn modelId="{9B3E4845-636F-4207-A86F-D1E522D98A47}" type="presParOf" srcId="{DFBADFD5-8C94-4D5A-9E81-DD96A8B710C4}" destId="{400D5C62-C754-4D52-93B5-D9D2788F979D}" srcOrd="3" destOrd="0" presId="urn:microsoft.com/office/officeart/2018/5/layout/IconLeafLabelList"/>
    <dgm:cxn modelId="{B898049E-ED3C-44E8-90C1-351B9FD10C11}" type="presParOf" srcId="{A9090975-CAE8-4A96-A5C0-B699A20945E2}" destId="{BF768791-11C3-415B-A11F-E00246F2DED5}" srcOrd="5" destOrd="0" presId="urn:microsoft.com/office/officeart/2018/5/layout/IconLeafLabelList"/>
    <dgm:cxn modelId="{7C330877-46D1-4039-9F00-CF2ECD7C0C54}" type="presParOf" srcId="{A9090975-CAE8-4A96-A5C0-B699A20945E2}" destId="{68FE2BE6-DC6B-4BFF-95D1-112FB8572FDD}" srcOrd="6" destOrd="0" presId="urn:microsoft.com/office/officeart/2018/5/layout/IconLeafLabelList"/>
    <dgm:cxn modelId="{6B01DE20-C0F4-4E9E-A18D-828B05EEDB07}" type="presParOf" srcId="{68FE2BE6-DC6B-4BFF-95D1-112FB8572FDD}" destId="{B5C631FF-AC02-4C76-8D31-281BD202B47C}" srcOrd="0" destOrd="0" presId="urn:microsoft.com/office/officeart/2018/5/layout/IconLeafLabelList"/>
    <dgm:cxn modelId="{216EA1BA-0D0C-4B04-8A37-174E249227DA}" type="presParOf" srcId="{68FE2BE6-DC6B-4BFF-95D1-112FB8572FDD}" destId="{776B7EB3-EF2D-4676-A1FA-34774C45923B}" srcOrd="1" destOrd="0" presId="urn:microsoft.com/office/officeart/2018/5/layout/IconLeafLabelList"/>
    <dgm:cxn modelId="{8097C61B-629B-45F0-9AF7-BAC088F9BF1D}" type="presParOf" srcId="{68FE2BE6-DC6B-4BFF-95D1-112FB8572FDD}" destId="{BF6C54D4-4E92-4F0C-A11D-F5B291D9EF9E}" srcOrd="2" destOrd="0" presId="urn:microsoft.com/office/officeart/2018/5/layout/IconLeafLabelList"/>
    <dgm:cxn modelId="{8FB26D5A-AB86-4AB8-947F-2FCE93F8CCC5}" type="presParOf" srcId="{68FE2BE6-DC6B-4BFF-95D1-112FB8572FDD}" destId="{CB19F916-0AD4-44BD-AA28-1F530318367F}" srcOrd="3" destOrd="0" presId="urn:microsoft.com/office/officeart/2018/5/layout/IconLeafLabelList"/>
    <dgm:cxn modelId="{C186143C-28E4-4FED-99E6-1F6A9881475F}" type="presParOf" srcId="{A9090975-CAE8-4A96-A5C0-B699A20945E2}" destId="{11DED903-D718-4C9C-9389-7541E72B435E}" srcOrd="7" destOrd="0" presId="urn:microsoft.com/office/officeart/2018/5/layout/IconLeafLabelList"/>
    <dgm:cxn modelId="{6E59927F-C7DF-4F77-8B05-E9E451DA055F}" type="presParOf" srcId="{A9090975-CAE8-4A96-A5C0-B699A20945E2}" destId="{151F667D-63C2-44BB-B094-D1056B47A0A7}" srcOrd="8" destOrd="0" presId="urn:microsoft.com/office/officeart/2018/5/layout/IconLeafLabelList"/>
    <dgm:cxn modelId="{522D9976-ED90-4DA4-9B10-565094C8B35D}" type="presParOf" srcId="{151F667D-63C2-44BB-B094-D1056B47A0A7}" destId="{CCA84248-51FD-41BE-8D9E-29D0AFEA35B8}" srcOrd="0" destOrd="0" presId="urn:microsoft.com/office/officeart/2018/5/layout/IconLeafLabelList"/>
    <dgm:cxn modelId="{4B42219C-6087-490B-B288-9D2B20C3CD9D}" type="presParOf" srcId="{151F667D-63C2-44BB-B094-D1056B47A0A7}" destId="{1F868E16-A86A-4A57-B70C-F671D486125D}" srcOrd="1" destOrd="0" presId="urn:microsoft.com/office/officeart/2018/5/layout/IconLeafLabelList"/>
    <dgm:cxn modelId="{09DC4F90-DED8-46A0-9685-D5EA416EC876}" type="presParOf" srcId="{151F667D-63C2-44BB-B094-D1056B47A0A7}" destId="{4A20E38D-23EA-4D45-8E14-9D953E383736}" srcOrd="2" destOrd="0" presId="urn:microsoft.com/office/officeart/2018/5/layout/IconLeafLabelList"/>
    <dgm:cxn modelId="{C99E5CAE-FAF4-4934-A130-A92F7272171F}" type="presParOf" srcId="{151F667D-63C2-44BB-B094-D1056B47A0A7}" destId="{1A71B111-5133-4692-98A2-E1152F4D4008}" srcOrd="3" destOrd="0" presId="urn:microsoft.com/office/officeart/2018/5/layout/IconLeafLabelList"/>
    <dgm:cxn modelId="{E220BE7A-E082-4D10-95CD-167DB60386E8}" type="presParOf" srcId="{A9090975-CAE8-4A96-A5C0-B699A20945E2}" destId="{ED3DBD2C-89BD-4534-9AF3-E2972565EB85}" srcOrd="9" destOrd="0" presId="urn:microsoft.com/office/officeart/2018/5/layout/IconLeafLabelList"/>
    <dgm:cxn modelId="{22233F02-E33A-4962-98A0-BF4633ABC729}" type="presParOf" srcId="{A9090975-CAE8-4A96-A5C0-B699A20945E2}" destId="{6AAD83BA-CE4C-40CE-94F1-0CBDA069669B}" srcOrd="10" destOrd="0" presId="urn:microsoft.com/office/officeart/2018/5/layout/IconLeafLabelList"/>
    <dgm:cxn modelId="{CC9FFCA9-A341-4FE9-990B-6B6FF55D06F7}" type="presParOf" srcId="{6AAD83BA-CE4C-40CE-94F1-0CBDA069669B}" destId="{7B9C8A38-E86E-4364-B6BA-FD0FC2491627}" srcOrd="0" destOrd="0" presId="urn:microsoft.com/office/officeart/2018/5/layout/IconLeafLabelList"/>
    <dgm:cxn modelId="{783E4311-49EB-4A3C-8795-04D2BFBA6CF8}" type="presParOf" srcId="{6AAD83BA-CE4C-40CE-94F1-0CBDA069669B}" destId="{46BDEDF2-DEE8-4C25-BC82-A481699649BC}" srcOrd="1" destOrd="0" presId="urn:microsoft.com/office/officeart/2018/5/layout/IconLeafLabelList"/>
    <dgm:cxn modelId="{C20620B2-54E7-4312-B55F-65A909CCD14C}" type="presParOf" srcId="{6AAD83BA-CE4C-40CE-94F1-0CBDA069669B}" destId="{E3FE8938-BD1C-4740-B7FC-BA05787A7104}" srcOrd="2" destOrd="0" presId="urn:microsoft.com/office/officeart/2018/5/layout/IconLeafLabelList"/>
    <dgm:cxn modelId="{602EEA76-9256-4088-A0FB-EF5F5C428D36}" type="presParOf" srcId="{6AAD83BA-CE4C-40CE-94F1-0CBDA069669B}" destId="{7A78E0D5-B9B6-40A9-887A-79B95A349AF9}" srcOrd="3" destOrd="0" presId="urn:microsoft.com/office/officeart/2018/5/layout/IconLeafLabelList"/>
    <dgm:cxn modelId="{5C01D729-6104-4056-A628-04975CCAF6F6}" type="presParOf" srcId="{A9090975-CAE8-4A96-A5C0-B699A20945E2}" destId="{DFA13115-A2ED-4413-A7C1-A097D11C0A7E}" srcOrd="11" destOrd="0" presId="urn:microsoft.com/office/officeart/2018/5/layout/IconLeafLabelList"/>
    <dgm:cxn modelId="{1D44A1DB-2632-4C4B-BC80-9D8CD262C4B7}" type="presParOf" srcId="{A9090975-CAE8-4A96-A5C0-B699A20945E2}" destId="{50590064-B8D0-427B-ACBA-F9E30A5820E4}" srcOrd="12" destOrd="0" presId="urn:microsoft.com/office/officeart/2018/5/layout/IconLeafLabelList"/>
    <dgm:cxn modelId="{B598506D-5F70-48E1-B926-8B57B783ADDC}" type="presParOf" srcId="{50590064-B8D0-427B-ACBA-F9E30A5820E4}" destId="{CB5894C2-9F5F-429F-9793-2540B12264FF}" srcOrd="0" destOrd="0" presId="urn:microsoft.com/office/officeart/2018/5/layout/IconLeafLabelList"/>
    <dgm:cxn modelId="{964489EF-153E-442A-B335-07F5298AC958}" type="presParOf" srcId="{50590064-B8D0-427B-ACBA-F9E30A5820E4}" destId="{D796DEB1-9F12-499A-AFC3-074C6A623EC0}" srcOrd="1" destOrd="0" presId="urn:microsoft.com/office/officeart/2018/5/layout/IconLeafLabelList"/>
    <dgm:cxn modelId="{DCCDE1A6-847E-4267-8C7F-D761BF4BD925}" type="presParOf" srcId="{50590064-B8D0-427B-ACBA-F9E30A5820E4}" destId="{CA668FA0-7BEB-42D2-BF7C-64EDCE7CA7E3}" srcOrd="2" destOrd="0" presId="urn:microsoft.com/office/officeart/2018/5/layout/IconLeafLabelList"/>
    <dgm:cxn modelId="{9FAD8CDB-5D8F-445B-A4AD-F350066444C0}" type="presParOf" srcId="{50590064-B8D0-427B-ACBA-F9E30A5820E4}" destId="{80034BE1-A6CE-4350-9569-93E400605ED6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7890B0-FAC7-483A-9B95-0BD79BAD4E92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8BABBA-E1F7-4F7A-B66C-9534D702630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latin typeface="Aptos Narrow" panose="020B0004020202020204" pitchFamily="34" charset="0"/>
            </a:rPr>
            <a:t>Personal Growth: </a:t>
          </a:r>
          <a:r>
            <a:rPr lang="en-US" dirty="0">
              <a:latin typeface="Aptos Narrow" panose="020B0004020202020204" pitchFamily="34" charset="0"/>
            </a:rPr>
            <a:t>Support mentees in developing self-confidence, resilience, and self-awareness </a:t>
          </a:r>
        </a:p>
      </dgm:t>
    </dgm:pt>
    <dgm:pt modelId="{522A5A12-D4DC-4934-BEC4-74D50F16FA55}" type="parTrans" cxnId="{DCD12ACB-756F-49D0-912A-187326386477}">
      <dgm:prSet/>
      <dgm:spPr/>
      <dgm:t>
        <a:bodyPr/>
        <a:lstStyle/>
        <a:p>
          <a:endParaRPr lang="en-US"/>
        </a:p>
      </dgm:t>
    </dgm:pt>
    <dgm:pt modelId="{C6A644E9-B450-4FC6-B997-EFDCB0B509B3}" type="sibTrans" cxnId="{DCD12ACB-756F-49D0-912A-18732638647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84E3AB0-C263-4B7B-A534-BF653002FF7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latin typeface="Aptos Narrow" panose="020B0004020202020204" pitchFamily="34" charset="0"/>
            </a:rPr>
            <a:t>Networking Opportunities: </a:t>
          </a:r>
          <a:r>
            <a:rPr lang="en-US" dirty="0">
              <a:latin typeface="Aptos Narrow" panose="020B0004020202020204" pitchFamily="34" charset="0"/>
            </a:rPr>
            <a:t>Build professional relationships that enhance career growth and networking opportunities by connecting students with experience professionals.</a:t>
          </a:r>
        </a:p>
      </dgm:t>
    </dgm:pt>
    <dgm:pt modelId="{4A1FDEAA-F05A-4E09-ADCA-85F9A338EF7B}" type="parTrans" cxnId="{F3F4ED6B-C6CA-4404-924F-4FA5B6E03FB3}">
      <dgm:prSet/>
      <dgm:spPr/>
      <dgm:t>
        <a:bodyPr/>
        <a:lstStyle/>
        <a:p>
          <a:endParaRPr lang="en-US"/>
        </a:p>
      </dgm:t>
    </dgm:pt>
    <dgm:pt modelId="{73783811-59AE-4602-9252-828CF7BEBE94}" type="sibTrans" cxnId="{F3F4ED6B-C6CA-4404-924F-4FA5B6E03FB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9EBF0CA-E8C3-48BA-AF9D-344B8D08388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latin typeface="Aptos Narrow" panose="020B0004020202020204" pitchFamily="34" charset="0"/>
            </a:rPr>
            <a:t>Career Development: </a:t>
          </a:r>
          <a:r>
            <a:rPr lang="en-US" dirty="0">
              <a:latin typeface="Aptos Narrow" panose="020B0004020202020204" pitchFamily="34" charset="0"/>
            </a:rPr>
            <a:t>Bridge the gap between academic knowledge and real-world experience.</a:t>
          </a:r>
        </a:p>
      </dgm:t>
    </dgm:pt>
    <dgm:pt modelId="{93C9FF3A-25EB-4609-9ADB-CB61882016A5}" type="parTrans" cxnId="{1AF5B32F-2CBF-47D8-9C49-1CEE97B88CDF}">
      <dgm:prSet/>
      <dgm:spPr/>
      <dgm:t>
        <a:bodyPr/>
        <a:lstStyle/>
        <a:p>
          <a:endParaRPr lang="en-US"/>
        </a:p>
      </dgm:t>
    </dgm:pt>
    <dgm:pt modelId="{38009135-D16E-44A3-812D-D89186F31AC3}" type="sibTrans" cxnId="{1AF5B32F-2CBF-47D8-9C49-1CEE97B88CD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C4235BC-1457-4B3A-A363-B8642D8CBF3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latin typeface="Aptos Narrow" panose="020B0004020202020204" pitchFamily="34" charset="0"/>
            </a:rPr>
            <a:t>Skill Enhancement: </a:t>
          </a:r>
          <a:r>
            <a:rPr lang="en-US" dirty="0">
              <a:latin typeface="Aptos Narrow" panose="020B0004020202020204" pitchFamily="34" charset="0"/>
            </a:rPr>
            <a:t>Provide guidance on essential business skills.</a:t>
          </a:r>
        </a:p>
      </dgm:t>
    </dgm:pt>
    <dgm:pt modelId="{A07C18AE-A3DA-479C-9F06-82C9117E8D44}" type="parTrans" cxnId="{0BCA10C7-CBAC-40A9-8E80-AABC2FAAB9EE}">
      <dgm:prSet/>
      <dgm:spPr/>
      <dgm:t>
        <a:bodyPr/>
        <a:lstStyle/>
        <a:p>
          <a:endParaRPr lang="en-US"/>
        </a:p>
      </dgm:t>
    </dgm:pt>
    <dgm:pt modelId="{3ED334A0-E74E-43F2-A526-C777FDCB489D}" type="sibTrans" cxnId="{0BCA10C7-CBAC-40A9-8E80-AABC2FAAB9E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BC18F46-ABCD-45FB-95CE-9BF48D50A90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latin typeface="Aptos Narrow" panose="020B0004020202020204" pitchFamily="34" charset="0"/>
            </a:rPr>
            <a:t>Industry Knowledge: </a:t>
          </a:r>
          <a:r>
            <a:rPr lang="en-US" dirty="0">
              <a:latin typeface="Aptos Narrow" panose="020B0004020202020204" pitchFamily="34" charset="0"/>
            </a:rPr>
            <a:t>Offer mentees a deeper understanding of current trends, challenges, and best practices in the business world. </a:t>
          </a:r>
        </a:p>
      </dgm:t>
    </dgm:pt>
    <dgm:pt modelId="{2FAA73FE-D1B4-4721-BB6C-F48F7B8A0A8D}" type="parTrans" cxnId="{96A51136-15CD-48B9-A9C7-F8420341DCB5}">
      <dgm:prSet/>
      <dgm:spPr/>
      <dgm:t>
        <a:bodyPr/>
        <a:lstStyle/>
        <a:p>
          <a:endParaRPr lang="en-US"/>
        </a:p>
      </dgm:t>
    </dgm:pt>
    <dgm:pt modelId="{8233F519-CAF1-4744-84C4-F0BB499E767A}" type="sibTrans" cxnId="{96A51136-15CD-48B9-A9C7-F8420341DCB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4116424-4C82-4BB2-8DEC-EB951B9DB30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latin typeface="Aptos Narrow" panose="020B0004020202020204" pitchFamily="34" charset="0"/>
            </a:rPr>
            <a:t>Transition Support: </a:t>
          </a:r>
          <a:r>
            <a:rPr lang="en-US" dirty="0">
              <a:latin typeface="Aptos Narrow" panose="020B0004020202020204" pitchFamily="34" charset="0"/>
            </a:rPr>
            <a:t>Help students smoothly transition from academic environments to professional careers</a:t>
          </a:r>
          <a:br>
            <a:rPr lang="en-US" dirty="0">
              <a:latin typeface="Aptos Narrow" panose="020B0004020202020204" pitchFamily="34" charset="0"/>
            </a:rPr>
          </a:br>
          <a:endParaRPr lang="en-US" dirty="0">
            <a:latin typeface="Aptos Narrow" panose="020B0004020202020204" pitchFamily="34" charset="0"/>
          </a:endParaRPr>
        </a:p>
      </dgm:t>
    </dgm:pt>
    <dgm:pt modelId="{55F69ECE-0FDE-4C5A-8438-71D39B6D3F37}" type="parTrans" cxnId="{BEA11A8B-4F38-4445-95D2-114D6F34751A}">
      <dgm:prSet/>
      <dgm:spPr/>
      <dgm:t>
        <a:bodyPr/>
        <a:lstStyle/>
        <a:p>
          <a:endParaRPr lang="en-US"/>
        </a:p>
      </dgm:t>
    </dgm:pt>
    <dgm:pt modelId="{3A554227-D7FD-44BB-BFCB-60E9ED79FCDF}" type="sibTrans" cxnId="{BEA11A8B-4F38-4445-95D2-114D6F34751A}">
      <dgm:prSet/>
      <dgm:spPr/>
      <dgm:t>
        <a:bodyPr/>
        <a:lstStyle/>
        <a:p>
          <a:endParaRPr lang="en-US"/>
        </a:p>
      </dgm:t>
    </dgm:pt>
    <dgm:pt modelId="{592D4D42-CA2C-4A17-B7BC-C615A295CC44}" type="pres">
      <dgm:prSet presAssocID="{987890B0-FAC7-483A-9B95-0BD79BAD4E92}" presName="root" presStyleCnt="0">
        <dgm:presLayoutVars>
          <dgm:dir/>
          <dgm:resizeHandles val="exact"/>
        </dgm:presLayoutVars>
      </dgm:prSet>
      <dgm:spPr/>
    </dgm:pt>
    <dgm:pt modelId="{57E3F12D-6085-4C08-8F99-5562D7109E2F}" type="pres">
      <dgm:prSet presAssocID="{987890B0-FAC7-483A-9B95-0BD79BAD4E92}" presName="container" presStyleCnt="0">
        <dgm:presLayoutVars>
          <dgm:dir/>
          <dgm:resizeHandles val="exact"/>
        </dgm:presLayoutVars>
      </dgm:prSet>
      <dgm:spPr/>
    </dgm:pt>
    <dgm:pt modelId="{47B40B6E-D77B-45FE-BFFF-8782A291A316}" type="pres">
      <dgm:prSet presAssocID="{CE8BABBA-E1F7-4F7A-B66C-9534D702630D}" presName="compNode" presStyleCnt="0"/>
      <dgm:spPr/>
    </dgm:pt>
    <dgm:pt modelId="{32D4E170-172D-4E1C-8D64-765B237BD595}" type="pres">
      <dgm:prSet presAssocID="{CE8BABBA-E1F7-4F7A-B66C-9534D702630D}" presName="iconBgRect" presStyleLbl="bgShp" presStyleIdx="0" presStyleCnt="6"/>
      <dgm:spPr/>
    </dgm:pt>
    <dgm:pt modelId="{DBBCEC94-BAD2-4B76-ABBB-16A41955C361}" type="pres">
      <dgm:prSet presAssocID="{CE8BABBA-E1F7-4F7A-B66C-9534D702630D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42756384-A2FF-4C65-A53B-968826EE1401}" type="pres">
      <dgm:prSet presAssocID="{CE8BABBA-E1F7-4F7A-B66C-9534D702630D}" presName="spaceRect" presStyleCnt="0"/>
      <dgm:spPr/>
    </dgm:pt>
    <dgm:pt modelId="{03F4C919-59E1-4670-8124-B86919B68796}" type="pres">
      <dgm:prSet presAssocID="{CE8BABBA-E1F7-4F7A-B66C-9534D702630D}" presName="textRect" presStyleLbl="revTx" presStyleIdx="0" presStyleCnt="6">
        <dgm:presLayoutVars>
          <dgm:chMax val="1"/>
          <dgm:chPref val="1"/>
        </dgm:presLayoutVars>
      </dgm:prSet>
      <dgm:spPr/>
    </dgm:pt>
    <dgm:pt modelId="{D4BA7FA5-1A1C-4927-9076-72AB22262CD1}" type="pres">
      <dgm:prSet presAssocID="{C6A644E9-B450-4FC6-B997-EFDCB0B509B3}" presName="sibTrans" presStyleLbl="sibTrans2D1" presStyleIdx="0" presStyleCnt="0"/>
      <dgm:spPr/>
    </dgm:pt>
    <dgm:pt modelId="{AFB3FCE9-3A16-43E5-9804-994D1FD944BA}" type="pres">
      <dgm:prSet presAssocID="{684E3AB0-C263-4B7B-A534-BF653002FF75}" presName="compNode" presStyleCnt="0"/>
      <dgm:spPr/>
    </dgm:pt>
    <dgm:pt modelId="{65219E2A-F975-4D09-B8CF-DADC67E5A1E0}" type="pres">
      <dgm:prSet presAssocID="{684E3AB0-C263-4B7B-A534-BF653002FF75}" presName="iconBgRect" presStyleLbl="bgShp" presStyleIdx="1" presStyleCnt="6"/>
      <dgm:spPr/>
    </dgm:pt>
    <dgm:pt modelId="{4F10B651-60FA-4A56-9497-889354611469}" type="pres">
      <dgm:prSet presAssocID="{684E3AB0-C263-4B7B-A534-BF653002FF75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7755D8B8-C8A6-4A8F-B113-665762C8B527}" type="pres">
      <dgm:prSet presAssocID="{684E3AB0-C263-4B7B-A534-BF653002FF75}" presName="spaceRect" presStyleCnt="0"/>
      <dgm:spPr/>
    </dgm:pt>
    <dgm:pt modelId="{E31A2990-B471-4530-B6ED-18D4626DB458}" type="pres">
      <dgm:prSet presAssocID="{684E3AB0-C263-4B7B-A534-BF653002FF75}" presName="textRect" presStyleLbl="revTx" presStyleIdx="1" presStyleCnt="6">
        <dgm:presLayoutVars>
          <dgm:chMax val="1"/>
          <dgm:chPref val="1"/>
        </dgm:presLayoutVars>
      </dgm:prSet>
      <dgm:spPr/>
    </dgm:pt>
    <dgm:pt modelId="{A4418A72-4355-4450-B23C-44F03E5E549F}" type="pres">
      <dgm:prSet presAssocID="{73783811-59AE-4602-9252-828CF7BEBE94}" presName="sibTrans" presStyleLbl="sibTrans2D1" presStyleIdx="0" presStyleCnt="0"/>
      <dgm:spPr/>
    </dgm:pt>
    <dgm:pt modelId="{0ED5D7DE-9B51-4B72-8815-72A4E85B2831}" type="pres">
      <dgm:prSet presAssocID="{49EBF0CA-E8C3-48BA-AF9D-344B8D083889}" presName="compNode" presStyleCnt="0"/>
      <dgm:spPr/>
    </dgm:pt>
    <dgm:pt modelId="{57F6CB8C-DF04-4D23-BD8D-9102300377AC}" type="pres">
      <dgm:prSet presAssocID="{49EBF0CA-E8C3-48BA-AF9D-344B8D083889}" presName="iconBgRect" presStyleLbl="bgShp" presStyleIdx="2" presStyleCnt="6"/>
      <dgm:spPr/>
    </dgm:pt>
    <dgm:pt modelId="{1A010CC2-9E32-476C-BDCD-4E814560FB6C}" type="pres">
      <dgm:prSet presAssocID="{49EBF0CA-E8C3-48BA-AF9D-344B8D083889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1ADDDEC7-4B94-4386-A4DC-75921EDDC55A}" type="pres">
      <dgm:prSet presAssocID="{49EBF0CA-E8C3-48BA-AF9D-344B8D083889}" presName="spaceRect" presStyleCnt="0"/>
      <dgm:spPr/>
    </dgm:pt>
    <dgm:pt modelId="{92ECA016-26AD-48EF-8F29-65843BF01A8C}" type="pres">
      <dgm:prSet presAssocID="{49EBF0CA-E8C3-48BA-AF9D-344B8D083889}" presName="textRect" presStyleLbl="revTx" presStyleIdx="2" presStyleCnt="6">
        <dgm:presLayoutVars>
          <dgm:chMax val="1"/>
          <dgm:chPref val="1"/>
        </dgm:presLayoutVars>
      </dgm:prSet>
      <dgm:spPr/>
    </dgm:pt>
    <dgm:pt modelId="{C1856DAB-0D69-4602-8F14-8D39446C315C}" type="pres">
      <dgm:prSet presAssocID="{38009135-D16E-44A3-812D-D89186F31AC3}" presName="sibTrans" presStyleLbl="sibTrans2D1" presStyleIdx="0" presStyleCnt="0"/>
      <dgm:spPr/>
    </dgm:pt>
    <dgm:pt modelId="{E7B5303A-4975-41FA-9773-03DF5008D791}" type="pres">
      <dgm:prSet presAssocID="{1C4235BC-1457-4B3A-A363-B8642D8CBF3F}" presName="compNode" presStyleCnt="0"/>
      <dgm:spPr/>
    </dgm:pt>
    <dgm:pt modelId="{9D198F31-FB7E-416E-864D-B75445C630CA}" type="pres">
      <dgm:prSet presAssocID="{1C4235BC-1457-4B3A-A363-B8642D8CBF3F}" presName="iconBgRect" presStyleLbl="bgShp" presStyleIdx="3" presStyleCnt="6"/>
      <dgm:spPr/>
    </dgm:pt>
    <dgm:pt modelId="{77D3CF6E-F031-45CC-83BC-1598FD5AF73F}" type="pres">
      <dgm:prSet presAssocID="{1C4235BC-1457-4B3A-A363-B8642D8CBF3F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7439D178-8AAD-4A64-915E-A19104A84A26}" type="pres">
      <dgm:prSet presAssocID="{1C4235BC-1457-4B3A-A363-B8642D8CBF3F}" presName="spaceRect" presStyleCnt="0"/>
      <dgm:spPr/>
    </dgm:pt>
    <dgm:pt modelId="{EBF8E071-15FB-4B12-9171-06EEC999A9E5}" type="pres">
      <dgm:prSet presAssocID="{1C4235BC-1457-4B3A-A363-B8642D8CBF3F}" presName="textRect" presStyleLbl="revTx" presStyleIdx="3" presStyleCnt="6">
        <dgm:presLayoutVars>
          <dgm:chMax val="1"/>
          <dgm:chPref val="1"/>
        </dgm:presLayoutVars>
      </dgm:prSet>
      <dgm:spPr/>
    </dgm:pt>
    <dgm:pt modelId="{D922CD07-14EB-4001-A4E6-FE6012FA7E08}" type="pres">
      <dgm:prSet presAssocID="{3ED334A0-E74E-43F2-A526-C777FDCB489D}" presName="sibTrans" presStyleLbl="sibTrans2D1" presStyleIdx="0" presStyleCnt="0"/>
      <dgm:spPr/>
    </dgm:pt>
    <dgm:pt modelId="{C16FA342-7DE0-48C0-B75E-56D52DE63BF8}" type="pres">
      <dgm:prSet presAssocID="{FBC18F46-ABCD-45FB-95CE-9BF48D50A90D}" presName="compNode" presStyleCnt="0"/>
      <dgm:spPr/>
    </dgm:pt>
    <dgm:pt modelId="{F0E31395-1F65-41B8-A4CC-78DF8EEFA4BA}" type="pres">
      <dgm:prSet presAssocID="{FBC18F46-ABCD-45FB-95CE-9BF48D50A90D}" presName="iconBgRect" presStyleLbl="bgShp" presStyleIdx="4" presStyleCnt="6"/>
      <dgm:spPr/>
    </dgm:pt>
    <dgm:pt modelId="{CC4AA246-6E76-426E-9799-95FA2E617D81}" type="pres">
      <dgm:prSet presAssocID="{FBC18F46-ABCD-45FB-95CE-9BF48D50A90D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4680BCB9-1580-4DDB-8C0A-5924F908D1A8}" type="pres">
      <dgm:prSet presAssocID="{FBC18F46-ABCD-45FB-95CE-9BF48D50A90D}" presName="spaceRect" presStyleCnt="0"/>
      <dgm:spPr/>
    </dgm:pt>
    <dgm:pt modelId="{F40E4447-CBC4-4DB8-BB0F-BDFC8D3F9829}" type="pres">
      <dgm:prSet presAssocID="{FBC18F46-ABCD-45FB-95CE-9BF48D50A90D}" presName="textRect" presStyleLbl="revTx" presStyleIdx="4" presStyleCnt="6">
        <dgm:presLayoutVars>
          <dgm:chMax val="1"/>
          <dgm:chPref val="1"/>
        </dgm:presLayoutVars>
      </dgm:prSet>
      <dgm:spPr/>
    </dgm:pt>
    <dgm:pt modelId="{A79DDA42-884D-43CD-A89B-A670BD81BE41}" type="pres">
      <dgm:prSet presAssocID="{8233F519-CAF1-4744-84C4-F0BB499E767A}" presName="sibTrans" presStyleLbl="sibTrans2D1" presStyleIdx="0" presStyleCnt="0"/>
      <dgm:spPr/>
    </dgm:pt>
    <dgm:pt modelId="{7AD72627-98E7-4F78-85D1-B970536D8BA2}" type="pres">
      <dgm:prSet presAssocID="{A4116424-4C82-4BB2-8DEC-EB951B9DB309}" presName="compNode" presStyleCnt="0"/>
      <dgm:spPr/>
    </dgm:pt>
    <dgm:pt modelId="{A5E8C1EE-2298-4458-B625-E79356586625}" type="pres">
      <dgm:prSet presAssocID="{A4116424-4C82-4BB2-8DEC-EB951B9DB309}" presName="iconBgRect" presStyleLbl="bgShp" presStyleIdx="5" presStyleCnt="6"/>
      <dgm:spPr/>
    </dgm:pt>
    <dgm:pt modelId="{0128985D-FDA4-425C-B43E-C3BAE6B659EB}" type="pres">
      <dgm:prSet presAssocID="{A4116424-4C82-4BB2-8DEC-EB951B9DB309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64AF6063-06FC-4E0A-A669-50A303972AA2}" type="pres">
      <dgm:prSet presAssocID="{A4116424-4C82-4BB2-8DEC-EB951B9DB309}" presName="spaceRect" presStyleCnt="0"/>
      <dgm:spPr/>
    </dgm:pt>
    <dgm:pt modelId="{1306968B-A343-47E4-9FD5-CFDDE5047834}" type="pres">
      <dgm:prSet presAssocID="{A4116424-4C82-4BB2-8DEC-EB951B9DB309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D9CFE925-BCC6-4566-89CB-E595DC924B2B}" type="presOf" srcId="{3ED334A0-E74E-43F2-A526-C777FDCB489D}" destId="{D922CD07-14EB-4001-A4E6-FE6012FA7E08}" srcOrd="0" destOrd="0" presId="urn:microsoft.com/office/officeart/2018/2/layout/IconCircleList"/>
    <dgm:cxn modelId="{7018462A-0F78-4B25-A281-7EEED4C8C8D7}" type="presOf" srcId="{FBC18F46-ABCD-45FB-95CE-9BF48D50A90D}" destId="{F40E4447-CBC4-4DB8-BB0F-BDFC8D3F9829}" srcOrd="0" destOrd="0" presId="urn:microsoft.com/office/officeart/2018/2/layout/IconCircleList"/>
    <dgm:cxn modelId="{1AF5B32F-2CBF-47D8-9C49-1CEE97B88CDF}" srcId="{987890B0-FAC7-483A-9B95-0BD79BAD4E92}" destId="{49EBF0CA-E8C3-48BA-AF9D-344B8D083889}" srcOrd="2" destOrd="0" parTransId="{93C9FF3A-25EB-4609-9ADB-CB61882016A5}" sibTransId="{38009135-D16E-44A3-812D-D89186F31AC3}"/>
    <dgm:cxn modelId="{96A51136-15CD-48B9-A9C7-F8420341DCB5}" srcId="{987890B0-FAC7-483A-9B95-0BD79BAD4E92}" destId="{FBC18F46-ABCD-45FB-95CE-9BF48D50A90D}" srcOrd="4" destOrd="0" parTransId="{2FAA73FE-D1B4-4721-BB6C-F48F7B8A0A8D}" sibTransId="{8233F519-CAF1-4744-84C4-F0BB499E767A}"/>
    <dgm:cxn modelId="{F3F4ED6B-C6CA-4404-924F-4FA5B6E03FB3}" srcId="{987890B0-FAC7-483A-9B95-0BD79BAD4E92}" destId="{684E3AB0-C263-4B7B-A534-BF653002FF75}" srcOrd="1" destOrd="0" parTransId="{4A1FDEAA-F05A-4E09-ADCA-85F9A338EF7B}" sibTransId="{73783811-59AE-4602-9252-828CF7BEBE94}"/>
    <dgm:cxn modelId="{5E6E8086-C8AF-41D9-905D-04685727AE0F}" type="presOf" srcId="{C6A644E9-B450-4FC6-B997-EFDCB0B509B3}" destId="{D4BA7FA5-1A1C-4927-9076-72AB22262CD1}" srcOrd="0" destOrd="0" presId="urn:microsoft.com/office/officeart/2018/2/layout/IconCircleList"/>
    <dgm:cxn modelId="{BEA11A8B-4F38-4445-95D2-114D6F34751A}" srcId="{987890B0-FAC7-483A-9B95-0BD79BAD4E92}" destId="{A4116424-4C82-4BB2-8DEC-EB951B9DB309}" srcOrd="5" destOrd="0" parTransId="{55F69ECE-0FDE-4C5A-8438-71D39B6D3F37}" sibTransId="{3A554227-D7FD-44BB-BFCB-60E9ED79FCDF}"/>
    <dgm:cxn modelId="{05D2ED9A-A638-4E57-8400-B84526AB014D}" type="presOf" srcId="{987890B0-FAC7-483A-9B95-0BD79BAD4E92}" destId="{592D4D42-CA2C-4A17-B7BC-C615A295CC44}" srcOrd="0" destOrd="0" presId="urn:microsoft.com/office/officeart/2018/2/layout/IconCircleList"/>
    <dgm:cxn modelId="{C8D53AA2-AE1A-484B-A028-CC8AAB5B2B0E}" type="presOf" srcId="{CE8BABBA-E1F7-4F7A-B66C-9534D702630D}" destId="{03F4C919-59E1-4670-8124-B86919B68796}" srcOrd="0" destOrd="0" presId="urn:microsoft.com/office/officeart/2018/2/layout/IconCircleList"/>
    <dgm:cxn modelId="{46F7CAAD-2446-4616-8452-EDC463938B1A}" type="presOf" srcId="{73783811-59AE-4602-9252-828CF7BEBE94}" destId="{A4418A72-4355-4450-B23C-44F03E5E549F}" srcOrd="0" destOrd="0" presId="urn:microsoft.com/office/officeart/2018/2/layout/IconCircleList"/>
    <dgm:cxn modelId="{7A5945B3-E2B5-464E-8981-40954B26DF5D}" type="presOf" srcId="{A4116424-4C82-4BB2-8DEC-EB951B9DB309}" destId="{1306968B-A343-47E4-9FD5-CFDDE5047834}" srcOrd="0" destOrd="0" presId="urn:microsoft.com/office/officeart/2018/2/layout/IconCircleList"/>
    <dgm:cxn modelId="{B7B313BB-BDA1-48B5-BB25-1E94C11FD9E5}" type="presOf" srcId="{49EBF0CA-E8C3-48BA-AF9D-344B8D083889}" destId="{92ECA016-26AD-48EF-8F29-65843BF01A8C}" srcOrd="0" destOrd="0" presId="urn:microsoft.com/office/officeart/2018/2/layout/IconCircleList"/>
    <dgm:cxn modelId="{40FEF3BD-DEB6-4FB2-8166-CBB54CF44CBE}" type="presOf" srcId="{38009135-D16E-44A3-812D-D89186F31AC3}" destId="{C1856DAB-0D69-4602-8F14-8D39446C315C}" srcOrd="0" destOrd="0" presId="urn:microsoft.com/office/officeart/2018/2/layout/IconCircleList"/>
    <dgm:cxn modelId="{0BCA10C7-CBAC-40A9-8E80-AABC2FAAB9EE}" srcId="{987890B0-FAC7-483A-9B95-0BD79BAD4E92}" destId="{1C4235BC-1457-4B3A-A363-B8642D8CBF3F}" srcOrd="3" destOrd="0" parTransId="{A07C18AE-A3DA-479C-9F06-82C9117E8D44}" sibTransId="{3ED334A0-E74E-43F2-A526-C777FDCB489D}"/>
    <dgm:cxn modelId="{DCD12ACB-756F-49D0-912A-187326386477}" srcId="{987890B0-FAC7-483A-9B95-0BD79BAD4E92}" destId="{CE8BABBA-E1F7-4F7A-B66C-9534D702630D}" srcOrd="0" destOrd="0" parTransId="{522A5A12-D4DC-4934-BEC4-74D50F16FA55}" sibTransId="{C6A644E9-B450-4FC6-B997-EFDCB0B509B3}"/>
    <dgm:cxn modelId="{0CB4F8D3-781D-42DB-8742-5603A14142D1}" type="presOf" srcId="{684E3AB0-C263-4B7B-A534-BF653002FF75}" destId="{E31A2990-B471-4530-B6ED-18D4626DB458}" srcOrd="0" destOrd="0" presId="urn:microsoft.com/office/officeart/2018/2/layout/IconCircleList"/>
    <dgm:cxn modelId="{274BC3EF-5C68-40C3-B366-B16861502439}" type="presOf" srcId="{8233F519-CAF1-4744-84C4-F0BB499E767A}" destId="{A79DDA42-884D-43CD-A89B-A670BD81BE41}" srcOrd="0" destOrd="0" presId="urn:microsoft.com/office/officeart/2018/2/layout/IconCircleList"/>
    <dgm:cxn modelId="{5C9BC4FA-0896-4A40-9443-34A3AFD1DC74}" type="presOf" srcId="{1C4235BC-1457-4B3A-A363-B8642D8CBF3F}" destId="{EBF8E071-15FB-4B12-9171-06EEC999A9E5}" srcOrd="0" destOrd="0" presId="urn:microsoft.com/office/officeart/2018/2/layout/IconCircleList"/>
    <dgm:cxn modelId="{8009479F-EFB2-401B-9507-1F8C8E181E5C}" type="presParOf" srcId="{592D4D42-CA2C-4A17-B7BC-C615A295CC44}" destId="{57E3F12D-6085-4C08-8F99-5562D7109E2F}" srcOrd="0" destOrd="0" presId="urn:microsoft.com/office/officeart/2018/2/layout/IconCircleList"/>
    <dgm:cxn modelId="{2B8118BD-0CFC-443E-BCB5-4F5FBEF6EE23}" type="presParOf" srcId="{57E3F12D-6085-4C08-8F99-5562D7109E2F}" destId="{47B40B6E-D77B-45FE-BFFF-8782A291A316}" srcOrd="0" destOrd="0" presId="urn:microsoft.com/office/officeart/2018/2/layout/IconCircleList"/>
    <dgm:cxn modelId="{2850DE61-F3B0-40AA-9A95-A9EA8647967C}" type="presParOf" srcId="{47B40B6E-D77B-45FE-BFFF-8782A291A316}" destId="{32D4E170-172D-4E1C-8D64-765B237BD595}" srcOrd="0" destOrd="0" presId="urn:microsoft.com/office/officeart/2018/2/layout/IconCircleList"/>
    <dgm:cxn modelId="{69768D88-BC5B-424D-86FE-97A4E3C32B4B}" type="presParOf" srcId="{47B40B6E-D77B-45FE-BFFF-8782A291A316}" destId="{DBBCEC94-BAD2-4B76-ABBB-16A41955C361}" srcOrd="1" destOrd="0" presId="urn:microsoft.com/office/officeart/2018/2/layout/IconCircleList"/>
    <dgm:cxn modelId="{D1967445-E6AC-4C26-8125-B62D4E124BD6}" type="presParOf" srcId="{47B40B6E-D77B-45FE-BFFF-8782A291A316}" destId="{42756384-A2FF-4C65-A53B-968826EE1401}" srcOrd="2" destOrd="0" presId="urn:microsoft.com/office/officeart/2018/2/layout/IconCircleList"/>
    <dgm:cxn modelId="{7E50E315-7134-4BB8-B0B0-1AD7F988321D}" type="presParOf" srcId="{47B40B6E-D77B-45FE-BFFF-8782A291A316}" destId="{03F4C919-59E1-4670-8124-B86919B68796}" srcOrd="3" destOrd="0" presId="urn:microsoft.com/office/officeart/2018/2/layout/IconCircleList"/>
    <dgm:cxn modelId="{8C942598-C9FB-4CDD-BCC7-0823897DB31B}" type="presParOf" srcId="{57E3F12D-6085-4C08-8F99-5562D7109E2F}" destId="{D4BA7FA5-1A1C-4927-9076-72AB22262CD1}" srcOrd="1" destOrd="0" presId="urn:microsoft.com/office/officeart/2018/2/layout/IconCircleList"/>
    <dgm:cxn modelId="{90E6209B-7B51-4E48-B0BA-399F59BE89D0}" type="presParOf" srcId="{57E3F12D-6085-4C08-8F99-5562D7109E2F}" destId="{AFB3FCE9-3A16-43E5-9804-994D1FD944BA}" srcOrd="2" destOrd="0" presId="urn:microsoft.com/office/officeart/2018/2/layout/IconCircleList"/>
    <dgm:cxn modelId="{DD6CF391-8D89-452E-9B8A-4916D96B0F78}" type="presParOf" srcId="{AFB3FCE9-3A16-43E5-9804-994D1FD944BA}" destId="{65219E2A-F975-4D09-B8CF-DADC67E5A1E0}" srcOrd="0" destOrd="0" presId="urn:microsoft.com/office/officeart/2018/2/layout/IconCircleList"/>
    <dgm:cxn modelId="{6ADBBBE0-29A6-4810-BCC5-A19A73547828}" type="presParOf" srcId="{AFB3FCE9-3A16-43E5-9804-994D1FD944BA}" destId="{4F10B651-60FA-4A56-9497-889354611469}" srcOrd="1" destOrd="0" presId="urn:microsoft.com/office/officeart/2018/2/layout/IconCircleList"/>
    <dgm:cxn modelId="{90DDFEA7-7D50-4884-A8ED-FDE65B2E8CCD}" type="presParOf" srcId="{AFB3FCE9-3A16-43E5-9804-994D1FD944BA}" destId="{7755D8B8-C8A6-4A8F-B113-665762C8B527}" srcOrd="2" destOrd="0" presId="urn:microsoft.com/office/officeart/2018/2/layout/IconCircleList"/>
    <dgm:cxn modelId="{65BF4081-09EC-4AB1-8C8B-043C728ED6DF}" type="presParOf" srcId="{AFB3FCE9-3A16-43E5-9804-994D1FD944BA}" destId="{E31A2990-B471-4530-B6ED-18D4626DB458}" srcOrd="3" destOrd="0" presId="urn:microsoft.com/office/officeart/2018/2/layout/IconCircleList"/>
    <dgm:cxn modelId="{469D5540-1D8B-49BF-8AE3-DB5F97DCB4A3}" type="presParOf" srcId="{57E3F12D-6085-4C08-8F99-5562D7109E2F}" destId="{A4418A72-4355-4450-B23C-44F03E5E549F}" srcOrd="3" destOrd="0" presId="urn:microsoft.com/office/officeart/2018/2/layout/IconCircleList"/>
    <dgm:cxn modelId="{2E9BAB4A-41E0-4BF5-8218-B3D937E61B17}" type="presParOf" srcId="{57E3F12D-6085-4C08-8F99-5562D7109E2F}" destId="{0ED5D7DE-9B51-4B72-8815-72A4E85B2831}" srcOrd="4" destOrd="0" presId="urn:microsoft.com/office/officeart/2018/2/layout/IconCircleList"/>
    <dgm:cxn modelId="{DB7145B1-BB6A-4717-97DA-0C0020BA5D8B}" type="presParOf" srcId="{0ED5D7DE-9B51-4B72-8815-72A4E85B2831}" destId="{57F6CB8C-DF04-4D23-BD8D-9102300377AC}" srcOrd="0" destOrd="0" presId="urn:microsoft.com/office/officeart/2018/2/layout/IconCircleList"/>
    <dgm:cxn modelId="{34E7F74C-D2C5-4737-9A62-20B8629E6B17}" type="presParOf" srcId="{0ED5D7DE-9B51-4B72-8815-72A4E85B2831}" destId="{1A010CC2-9E32-476C-BDCD-4E814560FB6C}" srcOrd="1" destOrd="0" presId="urn:microsoft.com/office/officeart/2018/2/layout/IconCircleList"/>
    <dgm:cxn modelId="{D4620508-919F-4EC1-9741-B5530066324B}" type="presParOf" srcId="{0ED5D7DE-9B51-4B72-8815-72A4E85B2831}" destId="{1ADDDEC7-4B94-4386-A4DC-75921EDDC55A}" srcOrd="2" destOrd="0" presId="urn:microsoft.com/office/officeart/2018/2/layout/IconCircleList"/>
    <dgm:cxn modelId="{10AB03C8-835E-4D56-B9CE-9E61F949AAB1}" type="presParOf" srcId="{0ED5D7DE-9B51-4B72-8815-72A4E85B2831}" destId="{92ECA016-26AD-48EF-8F29-65843BF01A8C}" srcOrd="3" destOrd="0" presId="urn:microsoft.com/office/officeart/2018/2/layout/IconCircleList"/>
    <dgm:cxn modelId="{65EAFC57-C1BD-40C9-BC47-E1875D2E9A03}" type="presParOf" srcId="{57E3F12D-6085-4C08-8F99-5562D7109E2F}" destId="{C1856DAB-0D69-4602-8F14-8D39446C315C}" srcOrd="5" destOrd="0" presId="urn:microsoft.com/office/officeart/2018/2/layout/IconCircleList"/>
    <dgm:cxn modelId="{7FA448C9-3DBD-4E55-B981-23FF761FAB23}" type="presParOf" srcId="{57E3F12D-6085-4C08-8F99-5562D7109E2F}" destId="{E7B5303A-4975-41FA-9773-03DF5008D791}" srcOrd="6" destOrd="0" presId="urn:microsoft.com/office/officeart/2018/2/layout/IconCircleList"/>
    <dgm:cxn modelId="{6763A0E5-440C-4722-A8A4-33783634C451}" type="presParOf" srcId="{E7B5303A-4975-41FA-9773-03DF5008D791}" destId="{9D198F31-FB7E-416E-864D-B75445C630CA}" srcOrd="0" destOrd="0" presId="urn:microsoft.com/office/officeart/2018/2/layout/IconCircleList"/>
    <dgm:cxn modelId="{D2057CD9-FE66-4DF1-B86C-A74C8DC530AE}" type="presParOf" srcId="{E7B5303A-4975-41FA-9773-03DF5008D791}" destId="{77D3CF6E-F031-45CC-83BC-1598FD5AF73F}" srcOrd="1" destOrd="0" presId="urn:microsoft.com/office/officeart/2018/2/layout/IconCircleList"/>
    <dgm:cxn modelId="{5125C57C-51B1-435A-91B1-F3DF57DE81FB}" type="presParOf" srcId="{E7B5303A-4975-41FA-9773-03DF5008D791}" destId="{7439D178-8AAD-4A64-915E-A19104A84A26}" srcOrd="2" destOrd="0" presId="urn:microsoft.com/office/officeart/2018/2/layout/IconCircleList"/>
    <dgm:cxn modelId="{2DA293DE-051E-48EC-839F-BD68DE981EE7}" type="presParOf" srcId="{E7B5303A-4975-41FA-9773-03DF5008D791}" destId="{EBF8E071-15FB-4B12-9171-06EEC999A9E5}" srcOrd="3" destOrd="0" presId="urn:microsoft.com/office/officeart/2018/2/layout/IconCircleList"/>
    <dgm:cxn modelId="{E1D399CE-9CAD-451F-A37D-2212CDA2048D}" type="presParOf" srcId="{57E3F12D-6085-4C08-8F99-5562D7109E2F}" destId="{D922CD07-14EB-4001-A4E6-FE6012FA7E08}" srcOrd="7" destOrd="0" presId="urn:microsoft.com/office/officeart/2018/2/layout/IconCircleList"/>
    <dgm:cxn modelId="{F7FCADE3-8C2E-4012-A945-98A3B2AF8353}" type="presParOf" srcId="{57E3F12D-6085-4C08-8F99-5562D7109E2F}" destId="{C16FA342-7DE0-48C0-B75E-56D52DE63BF8}" srcOrd="8" destOrd="0" presId="urn:microsoft.com/office/officeart/2018/2/layout/IconCircleList"/>
    <dgm:cxn modelId="{3547BB03-5D2C-444C-910A-AF6AA254109D}" type="presParOf" srcId="{C16FA342-7DE0-48C0-B75E-56D52DE63BF8}" destId="{F0E31395-1F65-41B8-A4CC-78DF8EEFA4BA}" srcOrd="0" destOrd="0" presId="urn:microsoft.com/office/officeart/2018/2/layout/IconCircleList"/>
    <dgm:cxn modelId="{ABC0A27B-7927-4AD4-9EF1-BD9C13F6762E}" type="presParOf" srcId="{C16FA342-7DE0-48C0-B75E-56D52DE63BF8}" destId="{CC4AA246-6E76-426E-9799-95FA2E617D81}" srcOrd="1" destOrd="0" presId="urn:microsoft.com/office/officeart/2018/2/layout/IconCircleList"/>
    <dgm:cxn modelId="{13864CAE-7139-4D48-BD8D-45E8E6BB3A0C}" type="presParOf" srcId="{C16FA342-7DE0-48C0-B75E-56D52DE63BF8}" destId="{4680BCB9-1580-4DDB-8C0A-5924F908D1A8}" srcOrd="2" destOrd="0" presId="urn:microsoft.com/office/officeart/2018/2/layout/IconCircleList"/>
    <dgm:cxn modelId="{F818CEF4-585A-476B-887F-16A2AD533590}" type="presParOf" srcId="{C16FA342-7DE0-48C0-B75E-56D52DE63BF8}" destId="{F40E4447-CBC4-4DB8-BB0F-BDFC8D3F9829}" srcOrd="3" destOrd="0" presId="urn:microsoft.com/office/officeart/2018/2/layout/IconCircleList"/>
    <dgm:cxn modelId="{E7C13081-9A67-486F-92A1-6478357D5CEF}" type="presParOf" srcId="{57E3F12D-6085-4C08-8F99-5562D7109E2F}" destId="{A79DDA42-884D-43CD-A89B-A670BD81BE41}" srcOrd="9" destOrd="0" presId="urn:microsoft.com/office/officeart/2018/2/layout/IconCircleList"/>
    <dgm:cxn modelId="{75CBEB5E-4026-4A1B-9E64-8DF429B1314F}" type="presParOf" srcId="{57E3F12D-6085-4C08-8F99-5562D7109E2F}" destId="{7AD72627-98E7-4F78-85D1-B970536D8BA2}" srcOrd="10" destOrd="0" presId="urn:microsoft.com/office/officeart/2018/2/layout/IconCircleList"/>
    <dgm:cxn modelId="{C2212C04-96D5-4E56-AB2E-9EC4EF587963}" type="presParOf" srcId="{7AD72627-98E7-4F78-85D1-B970536D8BA2}" destId="{A5E8C1EE-2298-4458-B625-E79356586625}" srcOrd="0" destOrd="0" presId="urn:microsoft.com/office/officeart/2018/2/layout/IconCircleList"/>
    <dgm:cxn modelId="{F8AEC24D-CE90-4E0D-8E35-5DDED04C2C97}" type="presParOf" srcId="{7AD72627-98E7-4F78-85D1-B970536D8BA2}" destId="{0128985D-FDA4-425C-B43E-C3BAE6B659EB}" srcOrd="1" destOrd="0" presId="urn:microsoft.com/office/officeart/2018/2/layout/IconCircleList"/>
    <dgm:cxn modelId="{ECCBAA9B-0A8B-43F1-8679-93114D2DC795}" type="presParOf" srcId="{7AD72627-98E7-4F78-85D1-B970536D8BA2}" destId="{64AF6063-06FC-4E0A-A669-50A303972AA2}" srcOrd="2" destOrd="0" presId="urn:microsoft.com/office/officeart/2018/2/layout/IconCircleList"/>
    <dgm:cxn modelId="{8CF1A5FA-9836-4426-ABCD-ECF6AB9F4A04}" type="presParOf" srcId="{7AD72627-98E7-4F78-85D1-B970536D8BA2}" destId="{1306968B-A343-47E4-9FD5-CFDDE504783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7E7975-2EAD-4FDD-96EB-A0B6253F367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603015-E77E-4A9B-A6D3-69C079F3B53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latin typeface="Abadi" panose="020B0604020104020204" pitchFamily="34" charset="0"/>
            </a:rPr>
            <a:t>Build a Positive Mentor-Mentee  </a:t>
          </a:r>
          <a:br>
            <a:rPr lang="en-US" b="0" i="0" baseline="0" dirty="0">
              <a:latin typeface="Abadi" panose="020B0604020104020204" pitchFamily="34" charset="0"/>
            </a:rPr>
          </a:br>
          <a:r>
            <a:rPr lang="en-US" b="0" i="0" baseline="0" dirty="0">
              <a:latin typeface="Abadi" panose="020B0604020104020204" pitchFamily="34" charset="0"/>
            </a:rPr>
            <a:t>Relationship</a:t>
          </a:r>
          <a:endParaRPr lang="en-US" b="0" dirty="0">
            <a:latin typeface="Abadi" panose="020B0604020104020204" pitchFamily="34" charset="0"/>
          </a:endParaRPr>
        </a:p>
      </dgm:t>
    </dgm:pt>
    <dgm:pt modelId="{0D99E315-619C-49E4-A9FD-E8AFF823F55D}" type="parTrans" cxnId="{08100234-E9D3-4175-BA17-F8E9DEABF1E0}">
      <dgm:prSet/>
      <dgm:spPr/>
      <dgm:t>
        <a:bodyPr/>
        <a:lstStyle/>
        <a:p>
          <a:endParaRPr lang="en-US"/>
        </a:p>
      </dgm:t>
    </dgm:pt>
    <dgm:pt modelId="{152CB8E9-A561-41F0-91CA-7341BFBC8C1E}" type="sibTrans" cxnId="{08100234-E9D3-4175-BA17-F8E9DEABF1E0}">
      <dgm:prSet/>
      <dgm:spPr/>
      <dgm:t>
        <a:bodyPr/>
        <a:lstStyle/>
        <a:p>
          <a:endParaRPr lang="en-US"/>
        </a:p>
      </dgm:t>
    </dgm:pt>
    <dgm:pt modelId="{F56ECD62-9320-4C0B-B7DD-1C31BE46AFE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latin typeface="Abadi" panose="020B0604020104020204" pitchFamily="34" charset="0"/>
            </a:rPr>
            <a:t>- Establish and Maintain Trust &amp; Confidentiality</a:t>
          </a:r>
          <a:endParaRPr lang="en-US" b="0" dirty="0">
            <a:latin typeface="Abadi" panose="020B0604020104020204" pitchFamily="34" charset="0"/>
          </a:endParaRPr>
        </a:p>
      </dgm:t>
    </dgm:pt>
    <dgm:pt modelId="{A8C0B587-8E74-4AF7-BBBD-01DDF07E0ECC}" type="parTrans" cxnId="{5AB1F498-5166-44AE-A948-BF57FC53C156}">
      <dgm:prSet/>
      <dgm:spPr/>
      <dgm:t>
        <a:bodyPr/>
        <a:lstStyle/>
        <a:p>
          <a:endParaRPr lang="en-US"/>
        </a:p>
      </dgm:t>
    </dgm:pt>
    <dgm:pt modelId="{D271BA3B-1DC9-450F-B9A2-92AC615DD8C3}" type="sibTrans" cxnId="{5AB1F498-5166-44AE-A948-BF57FC53C156}">
      <dgm:prSet/>
      <dgm:spPr/>
      <dgm:t>
        <a:bodyPr/>
        <a:lstStyle/>
        <a:p>
          <a:endParaRPr lang="en-US"/>
        </a:p>
      </dgm:t>
    </dgm:pt>
    <dgm:pt modelId="{42100598-B4CC-4108-828E-FF9F38A30B9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latin typeface="Abadi" panose="020B0604020104020204" pitchFamily="34" charset="0"/>
            </a:rPr>
            <a:t>- Maintain Regular Communication</a:t>
          </a:r>
        </a:p>
        <a:p>
          <a:pPr>
            <a:lnSpc>
              <a:spcPct val="100000"/>
            </a:lnSpc>
          </a:pPr>
          <a:r>
            <a:rPr lang="en-US" b="0" i="0" baseline="0" dirty="0">
              <a:latin typeface="Abadi" panose="020B0604020104020204" pitchFamily="34" charset="0"/>
            </a:rPr>
            <a:t>- Set the standards</a:t>
          </a:r>
          <a:br>
            <a:rPr lang="en-US" b="0" i="0" baseline="0" dirty="0">
              <a:latin typeface="Abadi" panose="020B0604020104020204" pitchFamily="34" charset="0"/>
            </a:rPr>
          </a:br>
          <a:endParaRPr lang="en-US" b="0" dirty="0">
            <a:latin typeface="Abadi" panose="020B0604020104020204" pitchFamily="34" charset="0"/>
          </a:endParaRPr>
        </a:p>
      </dgm:t>
    </dgm:pt>
    <dgm:pt modelId="{81786375-5A31-49A9-B6F1-B286B5899A01}" type="parTrans" cxnId="{66679630-0160-4FE7-B995-B9202B141D1F}">
      <dgm:prSet/>
      <dgm:spPr/>
      <dgm:t>
        <a:bodyPr/>
        <a:lstStyle/>
        <a:p>
          <a:endParaRPr lang="en-US"/>
        </a:p>
      </dgm:t>
    </dgm:pt>
    <dgm:pt modelId="{39F2C2A6-7962-4BD2-A1EC-02490D2049FA}" type="sibTrans" cxnId="{66679630-0160-4FE7-B995-B9202B141D1F}">
      <dgm:prSet/>
      <dgm:spPr/>
      <dgm:t>
        <a:bodyPr/>
        <a:lstStyle/>
        <a:p>
          <a:endParaRPr lang="en-US"/>
        </a:p>
      </dgm:t>
    </dgm:pt>
    <dgm:pt modelId="{4DB57B1D-FB51-4328-AE9C-22D67D1E053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latin typeface="Abadi" panose="020B0604020104020204" pitchFamily="34" charset="0"/>
            </a:rPr>
            <a:t>Provide Guidance &amp; Support</a:t>
          </a:r>
          <a:endParaRPr lang="en-US" dirty="0">
            <a:latin typeface="Abadi" panose="020B0604020104020204" pitchFamily="34" charset="0"/>
          </a:endParaRPr>
        </a:p>
      </dgm:t>
    </dgm:pt>
    <dgm:pt modelId="{41744B57-853A-44A8-A78A-47AA1EEDCE99}" type="parTrans" cxnId="{CA32BCA0-E68F-49A2-B3BD-4B428B664BD9}">
      <dgm:prSet/>
      <dgm:spPr/>
      <dgm:t>
        <a:bodyPr/>
        <a:lstStyle/>
        <a:p>
          <a:endParaRPr lang="en-US"/>
        </a:p>
      </dgm:t>
    </dgm:pt>
    <dgm:pt modelId="{49F1A108-7A0C-4778-8C19-D4425D9776DB}" type="sibTrans" cxnId="{CA32BCA0-E68F-49A2-B3BD-4B428B664BD9}">
      <dgm:prSet/>
      <dgm:spPr/>
      <dgm:t>
        <a:bodyPr/>
        <a:lstStyle/>
        <a:p>
          <a:endParaRPr lang="en-US"/>
        </a:p>
      </dgm:t>
    </dgm:pt>
    <dgm:pt modelId="{9F53866D-9FA2-4654-A8EF-7F69568755D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latin typeface="Abadi" panose="020B0604020104020204" pitchFamily="34" charset="0"/>
            </a:rPr>
            <a:t>- Career Advice/ Skill Development</a:t>
          </a:r>
          <a:endParaRPr lang="en-US" dirty="0">
            <a:latin typeface="Abadi" panose="020B0604020104020204" pitchFamily="34" charset="0"/>
          </a:endParaRPr>
        </a:p>
      </dgm:t>
    </dgm:pt>
    <dgm:pt modelId="{14D963E4-9357-48F5-8416-7E66F8BF95AF}" type="parTrans" cxnId="{948A1269-5528-4930-93A3-00D4B5B6065B}">
      <dgm:prSet/>
      <dgm:spPr/>
      <dgm:t>
        <a:bodyPr/>
        <a:lstStyle/>
        <a:p>
          <a:endParaRPr lang="en-US"/>
        </a:p>
      </dgm:t>
    </dgm:pt>
    <dgm:pt modelId="{E74733B0-DB7A-4C00-8233-3A0ED9DA436D}" type="sibTrans" cxnId="{948A1269-5528-4930-93A3-00D4B5B6065B}">
      <dgm:prSet/>
      <dgm:spPr/>
      <dgm:t>
        <a:bodyPr/>
        <a:lstStyle/>
        <a:p>
          <a:endParaRPr lang="en-US"/>
        </a:p>
      </dgm:t>
    </dgm:pt>
    <dgm:pt modelId="{1DFF7861-73D1-4416-99E0-46908DB9D8B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latin typeface="Abadi" panose="020B0604020104020204" pitchFamily="34" charset="0"/>
            </a:rPr>
            <a:t>- Goal Setting</a:t>
          </a:r>
          <a:endParaRPr lang="en-US" dirty="0">
            <a:latin typeface="Abadi" panose="020B0604020104020204" pitchFamily="34" charset="0"/>
          </a:endParaRPr>
        </a:p>
      </dgm:t>
    </dgm:pt>
    <dgm:pt modelId="{A30DBC05-7282-46DD-B533-9DA3D771E889}" type="parTrans" cxnId="{50D42626-5FDC-4672-B080-1EF01F0413E1}">
      <dgm:prSet/>
      <dgm:spPr/>
      <dgm:t>
        <a:bodyPr/>
        <a:lstStyle/>
        <a:p>
          <a:endParaRPr lang="en-US"/>
        </a:p>
      </dgm:t>
    </dgm:pt>
    <dgm:pt modelId="{1FB6053A-721A-4E8F-9559-1CC9472E347F}" type="sibTrans" cxnId="{50D42626-5FDC-4672-B080-1EF01F0413E1}">
      <dgm:prSet/>
      <dgm:spPr/>
      <dgm:t>
        <a:bodyPr/>
        <a:lstStyle/>
        <a:p>
          <a:endParaRPr lang="en-US"/>
        </a:p>
      </dgm:t>
    </dgm:pt>
    <dgm:pt modelId="{7C6A6C7C-6A12-4D31-8EAA-FF501D82C70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latin typeface="Abadi" panose="020B0604020104020204" pitchFamily="34" charset="0"/>
            </a:rPr>
            <a:t>- Industry Insights</a:t>
          </a:r>
        </a:p>
        <a:p>
          <a:pPr>
            <a:lnSpc>
              <a:spcPct val="100000"/>
            </a:lnSpc>
          </a:pPr>
          <a:r>
            <a:rPr lang="en-US" b="0" i="0" baseline="0" dirty="0">
              <a:latin typeface="Abadi" panose="020B0604020104020204" pitchFamily="34" charset="0"/>
            </a:rPr>
            <a:t>- Share Experience &amp; Knowledge</a:t>
          </a:r>
          <a:endParaRPr lang="en-US" dirty="0">
            <a:latin typeface="Abadi" panose="020B0604020104020204" pitchFamily="34" charset="0"/>
          </a:endParaRPr>
        </a:p>
      </dgm:t>
    </dgm:pt>
    <dgm:pt modelId="{17650A4F-F1AA-4B16-8008-A2C3EAD41460}" type="parTrans" cxnId="{10F1AE8A-8123-4BAC-BEB6-B8E51FD3313D}">
      <dgm:prSet/>
      <dgm:spPr/>
      <dgm:t>
        <a:bodyPr/>
        <a:lstStyle/>
        <a:p>
          <a:endParaRPr lang="en-US"/>
        </a:p>
      </dgm:t>
    </dgm:pt>
    <dgm:pt modelId="{F57CE5B4-4E24-4291-B181-D405A1B66225}" type="sibTrans" cxnId="{10F1AE8A-8123-4BAC-BEB6-B8E51FD3313D}">
      <dgm:prSet/>
      <dgm:spPr/>
      <dgm:t>
        <a:bodyPr/>
        <a:lstStyle/>
        <a:p>
          <a:endParaRPr lang="en-US"/>
        </a:p>
      </dgm:t>
    </dgm:pt>
    <dgm:pt modelId="{D896C50C-8E7F-4ED2-BF84-1D6AA6CC1C9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latin typeface="Abadi" panose="020B0604020104020204" pitchFamily="34" charset="0"/>
            </a:rPr>
            <a:t>Offer Constructive Feedback</a:t>
          </a:r>
          <a:endParaRPr lang="en-US" dirty="0">
            <a:latin typeface="Abadi" panose="020B0604020104020204" pitchFamily="34" charset="0"/>
          </a:endParaRPr>
        </a:p>
      </dgm:t>
    </dgm:pt>
    <dgm:pt modelId="{A0CF8E4E-CEE2-42B0-8493-E582585BBFB6}" type="parTrans" cxnId="{DE0C2408-6F39-412A-8539-CFB20EC9EEC0}">
      <dgm:prSet/>
      <dgm:spPr/>
      <dgm:t>
        <a:bodyPr/>
        <a:lstStyle/>
        <a:p>
          <a:endParaRPr lang="en-US"/>
        </a:p>
      </dgm:t>
    </dgm:pt>
    <dgm:pt modelId="{E007F756-5D26-44CE-A93B-357B981A91CB}" type="sibTrans" cxnId="{DE0C2408-6F39-412A-8539-CFB20EC9EEC0}">
      <dgm:prSet/>
      <dgm:spPr/>
      <dgm:t>
        <a:bodyPr/>
        <a:lstStyle/>
        <a:p>
          <a:endParaRPr lang="en-US"/>
        </a:p>
      </dgm:t>
    </dgm:pt>
    <dgm:pt modelId="{A2CA0747-D1DD-4CFA-B0AD-C02B15F6210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latin typeface="Abadi" panose="020B0604020104020204" pitchFamily="34" charset="0"/>
            </a:rPr>
            <a:t>- Performance Evaluation</a:t>
          </a:r>
          <a:endParaRPr lang="en-US" dirty="0">
            <a:latin typeface="Abadi" panose="020B0604020104020204" pitchFamily="34" charset="0"/>
          </a:endParaRPr>
        </a:p>
      </dgm:t>
    </dgm:pt>
    <dgm:pt modelId="{9AE6097D-ED2E-4D9A-B77A-7A0F84A5FEDC}" type="parTrans" cxnId="{4B731C89-BBBF-40BA-A0D1-8755928108C8}">
      <dgm:prSet/>
      <dgm:spPr/>
      <dgm:t>
        <a:bodyPr/>
        <a:lstStyle/>
        <a:p>
          <a:endParaRPr lang="en-US"/>
        </a:p>
      </dgm:t>
    </dgm:pt>
    <dgm:pt modelId="{83503429-6FCD-4A91-920C-A600FC101A85}" type="sibTrans" cxnId="{4B731C89-BBBF-40BA-A0D1-8755928108C8}">
      <dgm:prSet/>
      <dgm:spPr/>
      <dgm:t>
        <a:bodyPr/>
        <a:lstStyle/>
        <a:p>
          <a:endParaRPr lang="en-US"/>
        </a:p>
      </dgm:t>
    </dgm:pt>
    <dgm:pt modelId="{106E249F-B71D-43EE-8D6A-35A16563BFB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latin typeface="Abadi" panose="020B0604020104020204" pitchFamily="34" charset="0"/>
            </a:rPr>
            <a:t>- Encouragement and Support</a:t>
          </a:r>
          <a:br>
            <a:rPr lang="en-US" b="0" i="0" baseline="0" dirty="0">
              <a:latin typeface="Abadi" panose="020B0604020104020204" pitchFamily="34" charset="0"/>
            </a:rPr>
          </a:br>
          <a:endParaRPr lang="en-US" dirty="0">
            <a:latin typeface="Abadi" panose="020B0604020104020204" pitchFamily="34" charset="0"/>
          </a:endParaRPr>
        </a:p>
      </dgm:t>
    </dgm:pt>
    <dgm:pt modelId="{B8335FEB-653C-4B28-AAD1-AF2D91DD7CBF}" type="parTrans" cxnId="{4CC62ECD-3815-4FE5-A826-72945AD353E7}">
      <dgm:prSet/>
      <dgm:spPr/>
      <dgm:t>
        <a:bodyPr/>
        <a:lstStyle/>
        <a:p>
          <a:endParaRPr lang="en-US"/>
        </a:p>
      </dgm:t>
    </dgm:pt>
    <dgm:pt modelId="{01182887-FC22-4716-BE20-89FA293EC1DF}" type="sibTrans" cxnId="{4CC62ECD-3815-4FE5-A826-72945AD353E7}">
      <dgm:prSet/>
      <dgm:spPr/>
      <dgm:t>
        <a:bodyPr/>
        <a:lstStyle/>
        <a:p>
          <a:endParaRPr lang="en-US"/>
        </a:p>
      </dgm:t>
    </dgm:pt>
    <dgm:pt modelId="{FFD0B5DD-5383-44B3-88A4-416BBC8FB00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latin typeface="Abadi" panose="020B0604020104020204" pitchFamily="34" charset="0"/>
            </a:rPr>
            <a:t>Legacy &amp; Impact</a:t>
          </a:r>
          <a:endParaRPr lang="en-US" dirty="0">
            <a:latin typeface="Abadi" panose="020B0604020104020204" pitchFamily="34" charset="0"/>
          </a:endParaRPr>
        </a:p>
      </dgm:t>
    </dgm:pt>
    <dgm:pt modelId="{5FFB113D-18DC-4C00-8867-289C35E34EF4}" type="parTrans" cxnId="{C680EB54-D93F-4F4D-A5C7-BE31083BB7B0}">
      <dgm:prSet/>
      <dgm:spPr/>
      <dgm:t>
        <a:bodyPr/>
        <a:lstStyle/>
        <a:p>
          <a:endParaRPr lang="en-US"/>
        </a:p>
      </dgm:t>
    </dgm:pt>
    <dgm:pt modelId="{A679E276-BD4A-4F09-AC91-BA40197D5DE2}" type="sibTrans" cxnId="{C680EB54-D93F-4F4D-A5C7-BE31083BB7B0}">
      <dgm:prSet/>
      <dgm:spPr/>
      <dgm:t>
        <a:bodyPr/>
        <a:lstStyle/>
        <a:p>
          <a:endParaRPr lang="en-US"/>
        </a:p>
      </dgm:t>
    </dgm:pt>
    <dgm:pt modelId="{2356A5F2-50DD-4F22-AAA5-6BB5E3E5EFE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latin typeface="Abadi" panose="020B0604020104020204" pitchFamily="34" charset="0"/>
            </a:rPr>
            <a:t>- Leadership Development </a:t>
          </a:r>
          <a:endParaRPr lang="en-US" dirty="0">
            <a:latin typeface="Abadi" panose="020B0604020104020204" pitchFamily="34" charset="0"/>
          </a:endParaRPr>
        </a:p>
      </dgm:t>
    </dgm:pt>
    <dgm:pt modelId="{86B53263-DE79-4F98-BF88-0152571CD6C7}" type="parTrans" cxnId="{788FEF4C-1C47-4D7F-A70B-23FA3128C875}">
      <dgm:prSet/>
      <dgm:spPr/>
      <dgm:t>
        <a:bodyPr/>
        <a:lstStyle/>
        <a:p>
          <a:endParaRPr lang="en-US"/>
        </a:p>
      </dgm:t>
    </dgm:pt>
    <dgm:pt modelId="{78A03B38-755F-466F-9155-37DBFC9E15A8}" type="sibTrans" cxnId="{788FEF4C-1C47-4D7F-A70B-23FA3128C875}">
      <dgm:prSet/>
      <dgm:spPr/>
      <dgm:t>
        <a:bodyPr/>
        <a:lstStyle/>
        <a:p>
          <a:endParaRPr lang="en-US"/>
        </a:p>
      </dgm:t>
    </dgm:pt>
    <dgm:pt modelId="{7A843780-C858-42C9-8518-B24D7FB39B4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latin typeface="Abadi" panose="020B0604020104020204" pitchFamily="34" charset="0"/>
            </a:rPr>
            <a:t>- Lessons from Personal Experience</a:t>
          </a:r>
        </a:p>
        <a:p>
          <a:pPr>
            <a:lnSpc>
              <a:spcPct val="100000"/>
            </a:lnSpc>
          </a:pPr>
          <a:r>
            <a:rPr lang="en-US" b="0" i="0" baseline="0" dirty="0">
              <a:latin typeface="Abadi" panose="020B0604020104020204" pitchFamily="34" charset="0"/>
            </a:rPr>
            <a:t>- Building Professional Reputation</a:t>
          </a:r>
        </a:p>
      </dgm:t>
    </dgm:pt>
    <dgm:pt modelId="{9D94D707-64CE-4825-8A76-854235D4980E}" type="parTrans" cxnId="{E8F61297-2637-476C-BB56-10D2B9C801AB}">
      <dgm:prSet/>
      <dgm:spPr/>
      <dgm:t>
        <a:bodyPr/>
        <a:lstStyle/>
        <a:p>
          <a:endParaRPr lang="en-US"/>
        </a:p>
      </dgm:t>
    </dgm:pt>
    <dgm:pt modelId="{E2E63A96-7927-4BC1-9A37-5652AA077EAE}" type="sibTrans" cxnId="{E8F61297-2637-476C-BB56-10D2B9C801AB}">
      <dgm:prSet/>
      <dgm:spPr/>
      <dgm:t>
        <a:bodyPr/>
        <a:lstStyle/>
        <a:p>
          <a:endParaRPr lang="en-US"/>
        </a:p>
      </dgm:t>
    </dgm:pt>
    <dgm:pt modelId="{4CD770FA-1F56-48C4-9C78-98A3003D3654}" type="pres">
      <dgm:prSet presAssocID="{5C7E7975-2EAD-4FDD-96EB-A0B6253F3672}" presName="root" presStyleCnt="0">
        <dgm:presLayoutVars>
          <dgm:dir/>
          <dgm:resizeHandles val="exact"/>
        </dgm:presLayoutVars>
      </dgm:prSet>
      <dgm:spPr/>
    </dgm:pt>
    <dgm:pt modelId="{F31B8A0B-2464-4332-A1A1-5C912D747C1B}" type="pres">
      <dgm:prSet presAssocID="{36603015-E77E-4A9B-A6D3-69C079F3B538}" presName="compNode" presStyleCnt="0"/>
      <dgm:spPr/>
    </dgm:pt>
    <dgm:pt modelId="{079194EB-75F6-4823-8651-A6835393A0FB}" type="pres">
      <dgm:prSet presAssocID="{36603015-E77E-4A9B-A6D3-69C079F3B538}" presName="bgRect" presStyleLbl="bgShp" presStyleIdx="0" presStyleCnt="4"/>
      <dgm:spPr/>
    </dgm:pt>
    <dgm:pt modelId="{AA81F385-6F16-4213-B045-C82124EDCE5E}" type="pres">
      <dgm:prSet presAssocID="{36603015-E77E-4A9B-A6D3-69C079F3B53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345950E6-4CBF-4C11-830E-5B42E2CCAA6E}" type="pres">
      <dgm:prSet presAssocID="{36603015-E77E-4A9B-A6D3-69C079F3B538}" presName="spaceRect" presStyleCnt="0"/>
      <dgm:spPr/>
    </dgm:pt>
    <dgm:pt modelId="{CDBD7390-6FA3-42AF-A0AE-9C78997A2534}" type="pres">
      <dgm:prSet presAssocID="{36603015-E77E-4A9B-A6D3-69C079F3B538}" presName="parTx" presStyleLbl="revTx" presStyleIdx="0" presStyleCnt="8">
        <dgm:presLayoutVars>
          <dgm:chMax val="0"/>
          <dgm:chPref val="0"/>
        </dgm:presLayoutVars>
      </dgm:prSet>
      <dgm:spPr/>
    </dgm:pt>
    <dgm:pt modelId="{B8E5DA19-04F3-4C34-8B8D-2EF502E902C9}" type="pres">
      <dgm:prSet presAssocID="{36603015-E77E-4A9B-A6D3-69C079F3B538}" presName="desTx" presStyleLbl="revTx" presStyleIdx="1" presStyleCnt="8">
        <dgm:presLayoutVars/>
      </dgm:prSet>
      <dgm:spPr/>
    </dgm:pt>
    <dgm:pt modelId="{5BDF6A99-00BC-4759-8B2D-1A1212C66BD2}" type="pres">
      <dgm:prSet presAssocID="{152CB8E9-A561-41F0-91CA-7341BFBC8C1E}" presName="sibTrans" presStyleCnt="0"/>
      <dgm:spPr/>
    </dgm:pt>
    <dgm:pt modelId="{CD267E37-93BF-4CB4-B518-C8F9E647B329}" type="pres">
      <dgm:prSet presAssocID="{4DB57B1D-FB51-4328-AE9C-22D67D1E0534}" presName="compNode" presStyleCnt="0"/>
      <dgm:spPr/>
    </dgm:pt>
    <dgm:pt modelId="{B2964D2E-50F1-45C1-B1C5-B86C0369C491}" type="pres">
      <dgm:prSet presAssocID="{4DB57B1D-FB51-4328-AE9C-22D67D1E0534}" presName="bgRect" presStyleLbl="bgShp" presStyleIdx="1" presStyleCnt="4"/>
      <dgm:spPr/>
    </dgm:pt>
    <dgm:pt modelId="{1251FF47-A10A-4655-89A4-825489B631D9}" type="pres">
      <dgm:prSet presAssocID="{4DB57B1D-FB51-4328-AE9C-22D67D1E053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EB543DE1-8994-43A8-B358-09631F05E785}" type="pres">
      <dgm:prSet presAssocID="{4DB57B1D-FB51-4328-AE9C-22D67D1E0534}" presName="spaceRect" presStyleCnt="0"/>
      <dgm:spPr/>
    </dgm:pt>
    <dgm:pt modelId="{FF40E881-76BE-427C-8315-2078EA5A8B2A}" type="pres">
      <dgm:prSet presAssocID="{4DB57B1D-FB51-4328-AE9C-22D67D1E0534}" presName="parTx" presStyleLbl="revTx" presStyleIdx="2" presStyleCnt="8">
        <dgm:presLayoutVars>
          <dgm:chMax val="0"/>
          <dgm:chPref val="0"/>
        </dgm:presLayoutVars>
      </dgm:prSet>
      <dgm:spPr/>
    </dgm:pt>
    <dgm:pt modelId="{63EF15AD-91F6-402C-8AA4-509A951178E1}" type="pres">
      <dgm:prSet presAssocID="{4DB57B1D-FB51-4328-AE9C-22D67D1E0534}" presName="desTx" presStyleLbl="revTx" presStyleIdx="3" presStyleCnt="8">
        <dgm:presLayoutVars/>
      </dgm:prSet>
      <dgm:spPr/>
    </dgm:pt>
    <dgm:pt modelId="{4AB02D78-263F-4DD8-89C4-380C86CE3BFD}" type="pres">
      <dgm:prSet presAssocID="{49F1A108-7A0C-4778-8C19-D4425D9776DB}" presName="sibTrans" presStyleCnt="0"/>
      <dgm:spPr/>
    </dgm:pt>
    <dgm:pt modelId="{F19346CF-D0D6-4548-B398-26CFDC11BDF4}" type="pres">
      <dgm:prSet presAssocID="{D896C50C-8E7F-4ED2-BF84-1D6AA6CC1C99}" presName="compNode" presStyleCnt="0"/>
      <dgm:spPr/>
    </dgm:pt>
    <dgm:pt modelId="{F5D0CD0D-9496-41D6-9668-EF27EADDC3CB}" type="pres">
      <dgm:prSet presAssocID="{D896C50C-8E7F-4ED2-BF84-1D6AA6CC1C99}" presName="bgRect" presStyleLbl="bgShp" presStyleIdx="2" presStyleCnt="4"/>
      <dgm:spPr/>
    </dgm:pt>
    <dgm:pt modelId="{8939F2A8-53AC-4F58-B9C6-5AC69E5E987B}" type="pres">
      <dgm:prSet presAssocID="{D896C50C-8E7F-4ED2-BF84-1D6AA6CC1C9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D9A31FBC-DC96-40D6-8136-55EDC741F272}" type="pres">
      <dgm:prSet presAssocID="{D896C50C-8E7F-4ED2-BF84-1D6AA6CC1C99}" presName="spaceRect" presStyleCnt="0"/>
      <dgm:spPr/>
    </dgm:pt>
    <dgm:pt modelId="{E5FFCA50-B965-401F-93DB-5514E208B861}" type="pres">
      <dgm:prSet presAssocID="{D896C50C-8E7F-4ED2-BF84-1D6AA6CC1C99}" presName="parTx" presStyleLbl="revTx" presStyleIdx="4" presStyleCnt="8">
        <dgm:presLayoutVars>
          <dgm:chMax val="0"/>
          <dgm:chPref val="0"/>
        </dgm:presLayoutVars>
      </dgm:prSet>
      <dgm:spPr/>
    </dgm:pt>
    <dgm:pt modelId="{D4B85CD9-7B18-430E-94C4-1F7A97750F20}" type="pres">
      <dgm:prSet presAssocID="{D896C50C-8E7F-4ED2-BF84-1D6AA6CC1C99}" presName="desTx" presStyleLbl="revTx" presStyleIdx="5" presStyleCnt="8">
        <dgm:presLayoutVars/>
      </dgm:prSet>
      <dgm:spPr/>
    </dgm:pt>
    <dgm:pt modelId="{77DE61CE-D2CA-4344-823E-508B47E62384}" type="pres">
      <dgm:prSet presAssocID="{E007F756-5D26-44CE-A93B-357B981A91CB}" presName="sibTrans" presStyleCnt="0"/>
      <dgm:spPr/>
    </dgm:pt>
    <dgm:pt modelId="{49906507-2D30-433F-9585-53DC78F00429}" type="pres">
      <dgm:prSet presAssocID="{FFD0B5DD-5383-44B3-88A4-416BBC8FB00B}" presName="compNode" presStyleCnt="0"/>
      <dgm:spPr/>
    </dgm:pt>
    <dgm:pt modelId="{8852D039-E28C-45D0-90F3-50FCCD294787}" type="pres">
      <dgm:prSet presAssocID="{FFD0B5DD-5383-44B3-88A4-416BBC8FB00B}" presName="bgRect" presStyleLbl="bgShp" presStyleIdx="3" presStyleCnt="4"/>
      <dgm:spPr/>
    </dgm:pt>
    <dgm:pt modelId="{12FE7784-47FB-42C8-87C0-26A1DFEA6D34}" type="pres">
      <dgm:prSet presAssocID="{FFD0B5DD-5383-44B3-88A4-416BBC8FB00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10E93148-BD31-4F6B-A8AB-E5671AC716EE}" type="pres">
      <dgm:prSet presAssocID="{FFD0B5DD-5383-44B3-88A4-416BBC8FB00B}" presName="spaceRect" presStyleCnt="0"/>
      <dgm:spPr/>
    </dgm:pt>
    <dgm:pt modelId="{69A747EA-2520-41C7-882C-E1121BC72F4F}" type="pres">
      <dgm:prSet presAssocID="{FFD0B5DD-5383-44B3-88A4-416BBC8FB00B}" presName="parTx" presStyleLbl="revTx" presStyleIdx="6" presStyleCnt="8">
        <dgm:presLayoutVars>
          <dgm:chMax val="0"/>
          <dgm:chPref val="0"/>
        </dgm:presLayoutVars>
      </dgm:prSet>
      <dgm:spPr/>
    </dgm:pt>
    <dgm:pt modelId="{29E7E402-D9A4-4B75-86C9-431072207B4B}" type="pres">
      <dgm:prSet presAssocID="{FFD0B5DD-5383-44B3-88A4-416BBC8FB00B}" presName="desTx" presStyleLbl="revTx" presStyleIdx="7" presStyleCnt="8">
        <dgm:presLayoutVars/>
      </dgm:prSet>
      <dgm:spPr/>
    </dgm:pt>
  </dgm:ptLst>
  <dgm:cxnLst>
    <dgm:cxn modelId="{DE0C2408-6F39-412A-8539-CFB20EC9EEC0}" srcId="{5C7E7975-2EAD-4FDD-96EB-A0B6253F3672}" destId="{D896C50C-8E7F-4ED2-BF84-1D6AA6CC1C99}" srcOrd="2" destOrd="0" parTransId="{A0CF8E4E-CEE2-42B0-8493-E582585BBFB6}" sibTransId="{E007F756-5D26-44CE-A93B-357B981A91CB}"/>
    <dgm:cxn modelId="{6494841F-E5F8-4108-AF0B-136ACFD5F05E}" type="presOf" srcId="{7C6A6C7C-6A12-4D31-8EAA-FF501D82C70D}" destId="{63EF15AD-91F6-402C-8AA4-509A951178E1}" srcOrd="0" destOrd="2" presId="urn:microsoft.com/office/officeart/2018/2/layout/IconVerticalSolidList"/>
    <dgm:cxn modelId="{621B6923-B1F0-482F-8253-F03E0544E7D4}" type="presOf" srcId="{106E249F-B71D-43EE-8D6A-35A16563BFBB}" destId="{D4B85CD9-7B18-430E-94C4-1F7A97750F20}" srcOrd="0" destOrd="1" presId="urn:microsoft.com/office/officeart/2018/2/layout/IconVerticalSolidList"/>
    <dgm:cxn modelId="{50D42626-5FDC-4672-B080-1EF01F0413E1}" srcId="{4DB57B1D-FB51-4328-AE9C-22D67D1E0534}" destId="{1DFF7861-73D1-4416-99E0-46908DB9D8B3}" srcOrd="1" destOrd="0" parTransId="{A30DBC05-7282-46DD-B533-9DA3D771E889}" sibTransId="{1FB6053A-721A-4E8F-9559-1CC9472E347F}"/>
    <dgm:cxn modelId="{66679630-0160-4FE7-B995-B9202B141D1F}" srcId="{36603015-E77E-4A9B-A6D3-69C079F3B538}" destId="{42100598-B4CC-4108-828E-FF9F38A30B94}" srcOrd="1" destOrd="0" parTransId="{81786375-5A31-49A9-B6F1-B286B5899A01}" sibTransId="{39F2C2A6-7962-4BD2-A1EC-02490D2049FA}"/>
    <dgm:cxn modelId="{08100234-E9D3-4175-BA17-F8E9DEABF1E0}" srcId="{5C7E7975-2EAD-4FDD-96EB-A0B6253F3672}" destId="{36603015-E77E-4A9B-A6D3-69C079F3B538}" srcOrd="0" destOrd="0" parTransId="{0D99E315-619C-49E4-A9FD-E8AFF823F55D}" sibTransId="{152CB8E9-A561-41F0-91CA-7341BFBC8C1E}"/>
    <dgm:cxn modelId="{948A1269-5528-4930-93A3-00D4B5B6065B}" srcId="{4DB57B1D-FB51-4328-AE9C-22D67D1E0534}" destId="{9F53866D-9FA2-4654-A8EF-7F69568755D2}" srcOrd="0" destOrd="0" parTransId="{14D963E4-9357-48F5-8416-7E66F8BF95AF}" sibTransId="{E74733B0-DB7A-4C00-8233-3A0ED9DA436D}"/>
    <dgm:cxn modelId="{788FEF4C-1C47-4D7F-A70B-23FA3128C875}" srcId="{FFD0B5DD-5383-44B3-88A4-416BBC8FB00B}" destId="{2356A5F2-50DD-4F22-AAA5-6BB5E3E5EFEE}" srcOrd="0" destOrd="0" parTransId="{86B53263-DE79-4F98-BF88-0152571CD6C7}" sibTransId="{78A03B38-755F-466F-9155-37DBFC9E15A8}"/>
    <dgm:cxn modelId="{B8468170-E2B8-4F62-B995-94B27B953387}" type="presOf" srcId="{9F53866D-9FA2-4654-A8EF-7F69568755D2}" destId="{63EF15AD-91F6-402C-8AA4-509A951178E1}" srcOrd="0" destOrd="0" presId="urn:microsoft.com/office/officeart/2018/2/layout/IconVerticalSolidList"/>
    <dgm:cxn modelId="{456B8874-56B5-4177-8A85-0CED57BDFAAD}" type="presOf" srcId="{D896C50C-8E7F-4ED2-BF84-1D6AA6CC1C99}" destId="{E5FFCA50-B965-401F-93DB-5514E208B861}" srcOrd="0" destOrd="0" presId="urn:microsoft.com/office/officeart/2018/2/layout/IconVerticalSolidList"/>
    <dgm:cxn modelId="{C680EB54-D93F-4F4D-A5C7-BE31083BB7B0}" srcId="{5C7E7975-2EAD-4FDD-96EB-A0B6253F3672}" destId="{FFD0B5DD-5383-44B3-88A4-416BBC8FB00B}" srcOrd="3" destOrd="0" parTransId="{5FFB113D-18DC-4C00-8867-289C35E34EF4}" sibTransId="{A679E276-BD4A-4F09-AC91-BA40197D5DE2}"/>
    <dgm:cxn modelId="{4B731C89-BBBF-40BA-A0D1-8755928108C8}" srcId="{D896C50C-8E7F-4ED2-BF84-1D6AA6CC1C99}" destId="{A2CA0747-D1DD-4CFA-B0AD-C02B15F6210F}" srcOrd="0" destOrd="0" parTransId="{9AE6097D-ED2E-4D9A-B77A-7A0F84A5FEDC}" sibTransId="{83503429-6FCD-4A91-920C-A600FC101A85}"/>
    <dgm:cxn modelId="{B69A0B8A-C6BE-46FB-999D-DF33165AE0BC}" type="presOf" srcId="{4DB57B1D-FB51-4328-AE9C-22D67D1E0534}" destId="{FF40E881-76BE-427C-8315-2078EA5A8B2A}" srcOrd="0" destOrd="0" presId="urn:microsoft.com/office/officeart/2018/2/layout/IconVerticalSolidList"/>
    <dgm:cxn modelId="{10F1AE8A-8123-4BAC-BEB6-B8E51FD3313D}" srcId="{4DB57B1D-FB51-4328-AE9C-22D67D1E0534}" destId="{7C6A6C7C-6A12-4D31-8EAA-FF501D82C70D}" srcOrd="2" destOrd="0" parTransId="{17650A4F-F1AA-4B16-8008-A2C3EAD41460}" sibTransId="{F57CE5B4-4E24-4291-B181-D405A1B66225}"/>
    <dgm:cxn modelId="{B4FEE790-FBF1-423A-9B3E-91C694FF6C4C}" type="presOf" srcId="{36603015-E77E-4A9B-A6D3-69C079F3B538}" destId="{CDBD7390-6FA3-42AF-A0AE-9C78997A2534}" srcOrd="0" destOrd="0" presId="urn:microsoft.com/office/officeart/2018/2/layout/IconVerticalSolidList"/>
    <dgm:cxn modelId="{C82B1693-F363-48F1-81D3-701116E4EE67}" type="presOf" srcId="{42100598-B4CC-4108-828E-FF9F38A30B94}" destId="{B8E5DA19-04F3-4C34-8B8D-2EF502E902C9}" srcOrd="0" destOrd="1" presId="urn:microsoft.com/office/officeart/2018/2/layout/IconVerticalSolidList"/>
    <dgm:cxn modelId="{E8F61297-2637-476C-BB56-10D2B9C801AB}" srcId="{FFD0B5DD-5383-44B3-88A4-416BBC8FB00B}" destId="{7A843780-C858-42C9-8518-B24D7FB39B42}" srcOrd="1" destOrd="0" parTransId="{9D94D707-64CE-4825-8A76-854235D4980E}" sibTransId="{E2E63A96-7927-4BC1-9A37-5652AA077EAE}"/>
    <dgm:cxn modelId="{5AB1F498-5166-44AE-A948-BF57FC53C156}" srcId="{36603015-E77E-4A9B-A6D3-69C079F3B538}" destId="{F56ECD62-9320-4C0B-B7DD-1C31BE46AFE5}" srcOrd="0" destOrd="0" parTransId="{A8C0B587-8E74-4AF7-BBBD-01DDF07E0ECC}" sibTransId="{D271BA3B-1DC9-450F-B9A2-92AC615DD8C3}"/>
    <dgm:cxn modelId="{1EB8829E-2CAA-4489-A145-DB8D0255C6AE}" type="presOf" srcId="{7A843780-C858-42C9-8518-B24D7FB39B42}" destId="{29E7E402-D9A4-4B75-86C9-431072207B4B}" srcOrd="0" destOrd="1" presId="urn:microsoft.com/office/officeart/2018/2/layout/IconVerticalSolidList"/>
    <dgm:cxn modelId="{CA32BCA0-E68F-49A2-B3BD-4B428B664BD9}" srcId="{5C7E7975-2EAD-4FDD-96EB-A0B6253F3672}" destId="{4DB57B1D-FB51-4328-AE9C-22D67D1E0534}" srcOrd="1" destOrd="0" parTransId="{41744B57-853A-44A8-A78A-47AA1EEDCE99}" sibTransId="{49F1A108-7A0C-4778-8C19-D4425D9776DB}"/>
    <dgm:cxn modelId="{2793B2C0-B494-42D9-8681-EF1BBE161B5E}" type="presOf" srcId="{A2CA0747-D1DD-4CFA-B0AD-C02B15F6210F}" destId="{D4B85CD9-7B18-430E-94C4-1F7A97750F20}" srcOrd="0" destOrd="0" presId="urn:microsoft.com/office/officeart/2018/2/layout/IconVerticalSolidList"/>
    <dgm:cxn modelId="{35487FC1-74DB-43E9-8A4E-3948C993DEEA}" type="presOf" srcId="{2356A5F2-50DD-4F22-AAA5-6BB5E3E5EFEE}" destId="{29E7E402-D9A4-4B75-86C9-431072207B4B}" srcOrd="0" destOrd="0" presId="urn:microsoft.com/office/officeart/2018/2/layout/IconVerticalSolidList"/>
    <dgm:cxn modelId="{A9ABEBC6-DB6F-4950-BBA0-E9D8A22DB100}" type="presOf" srcId="{1DFF7861-73D1-4416-99E0-46908DB9D8B3}" destId="{63EF15AD-91F6-402C-8AA4-509A951178E1}" srcOrd="0" destOrd="1" presId="urn:microsoft.com/office/officeart/2018/2/layout/IconVerticalSolidList"/>
    <dgm:cxn modelId="{4CC62ECD-3815-4FE5-A826-72945AD353E7}" srcId="{D896C50C-8E7F-4ED2-BF84-1D6AA6CC1C99}" destId="{106E249F-B71D-43EE-8D6A-35A16563BFBB}" srcOrd="1" destOrd="0" parTransId="{B8335FEB-653C-4B28-AAD1-AF2D91DD7CBF}" sibTransId="{01182887-FC22-4716-BE20-89FA293EC1DF}"/>
    <dgm:cxn modelId="{CDB047E6-F2F1-4A52-B309-2B88A103242F}" type="presOf" srcId="{FFD0B5DD-5383-44B3-88A4-416BBC8FB00B}" destId="{69A747EA-2520-41C7-882C-E1121BC72F4F}" srcOrd="0" destOrd="0" presId="urn:microsoft.com/office/officeart/2018/2/layout/IconVerticalSolidList"/>
    <dgm:cxn modelId="{FC1AB7F3-9B3C-4A11-A071-5D0D5048B7AF}" type="presOf" srcId="{F56ECD62-9320-4C0B-B7DD-1C31BE46AFE5}" destId="{B8E5DA19-04F3-4C34-8B8D-2EF502E902C9}" srcOrd="0" destOrd="0" presId="urn:microsoft.com/office/officeart/2018/2/layout/IconVerticalSolidList"/>
    <dgm:cxn modelId="{377167F4-BC9A-4F3B-940C-608C7E8649AF}" type="presOf" srcId="{5C7E7975-2EAD-4FDD-96EB-A0B6253F3672}" destId="{4CD770FA-1F56-48C4-9C78-98A3003D3654}" srcOrd="0" destOrd="0" presId="urn:microsoft.com/office/officeart/2018/2/layout/IconVerticalSolidList"/>
    <dgm:cxn modelId="{92DC08A9-134E-4E54-BF4E-E066C582584B}" type="presParOf" srcId="{4CD770FA-1F56-48C4-9C78-98A3003D3654}" destId="{F31B8A0B-2464-4332-A1A1-5C912D747C1B}" srcOrd="0" destOrd="0" presId="urn:microsoft.com/office/officeart/2018/2/layout/IconVerticalSolidList"/>
    <dgm:cxn modelId="{53119AFC-1C8F-4E75-96D6-535927365A4F}" type="presParOf" srcId="{F31B8A0B-2464-4332-A1A1-5C912D747C1B}" destId="{079194EB-75F6-4823-8651-A6835393A0FB}" srcOrd="0" destOrd="0" presId="urn:microsoft.com/office/officeart/2018/2/layout/IconVerticalSolidList"/>
    <dgm:cxn modelId="{490A9C3B-B92E-4BD3-9C57-D9A396FE361C}" type="presParOf" srcId="{F31B8A0B-2464-4332-A1A1-5C912D747C1B}" destId="{AA81F385-6F16-4213-B045-C82124EDCE5E}" srcOrd="1" destOrd="0" presId="urn:microsoft.com/office/officeart/2018/2/layout/IconVerticalSolidList"/>
    <dgm:cxn modelId="{2716586A-6384-44D1-B8B2-BC9F5C0D4920}" type="presParOf" srcId="{F31B8A0B-2464-4332-A1A1-5C912D747C1B}" destId="{345950E6-4CBF-4C11-830E-5B42E2CCAA6E}" srcOrd="2" destOrd="0" presId="urn:microsoft.com/office/officeart/2018/2/layout/IconVerticalSolidList"/>
    <dgm:cxn modelId="{A54C1027-F28C-4B3A-8EF6-1E2C5F5C9EBF}" type="presParOf" srcId="{F31B8A0B-2464-4332-A1A1-5C912D747C1B}" destId="{CDBD7390-6FA3-42AF-A0AE-9C78997A2534}" srcOrd="3" destOrd="0" presId="urn:microsoft.com/office/officeart/2018/2/layout/IconVerticalSolidList"/>
    <dgm:cxn modelId="{C20ECCBB-D82F-4933-B5C1-E33493FA570A}" type="presParOf" srcId="{F31B8A0B-2464-4332-A1A1-5C912D747C1B}" destId="{B8E5DA19-04F3-4C34-8B8D-2EF502E902C9}" srcOrd="4" destOrd="0" presId="urn:microsoft.com/office/officeart/2018/2/layout/IconVerticalSolidList"/>
    <dgm:cxn modelId="{46E2A297-3F64-4FB5-AB81-90D07907F205}" type="presParOf" srcId="{4CD770FA-1F56-48C4-9C78-98A3003D3654}" destId="{5BDF6A99-00BC-4759-8B2D-1A1212C66BD2}" srcOrd="1" destOrd="0" presId="urn:microsoft.com/office/officeart/2018/2/layout/IconVerticalSolidList"/>
    <dgm:cxn modelId="{D91DC3F6-C148-4421-B595-5F8D2B17E06B}" type="presParOf" srcId="{4CD770FA-1F56-48C4-9C78-98A3003D3654}" destId="{CD267E37-93BF-4CB4-B518-C8F9E647B329}" srcOrd="2" destOrd="0" presId="urn:microsoft.com/office/officeart/2018/2/layout/IconVerticalSolidList"/>
    <dgm:cxn modelId="{1CEB144B-FBB0-4D62-BFA6-7368332FCFE3}" type="presParOf" srcId="{CD267E37-93BF-4CB4-B518-C8F9E647B329}" destId="{B2964D2E-50F1-45C1-B1C5-B86C0369C491}" srcOrd="0" destOrd="0" presId="urn:microsoft.com/office/officeart/2018/2/layout/IconVerticalSolidList"/>
    <dgm:cxn modelId="{E191A689-E9AC-4240-BCD1-A0329D663274}" type="presParOf" srcId="{CD267E37-93BF-4CB4-B518-C8F9E647B329}" destId="{1251FF47-A10A-4655-89A4-825489B631D9}" srcOrd="1" destOrd="0" presId="urn:microsoft.com/office/officeart/2018/2/layout/IconVerticalSolidList"/>
    <dgm:cxn modelId="{8B69C497-7817-4471-B956-74C1A4C04F60}" type="presParOf" srcId="{CD267E37-93BF-4CB4-B518-C8F9E647B329}" destId="{EB543DE1-8994-43A8-B358-09631F05E785}" srcOrd="2" destOrd="0" presId="urn:microsoft.com/office/officeart/2018/2/layout/IconVerticalSolidList"/>
    <dgm:cxn modelId="{5AE54031-3E07-47A7-B01A-027B3EB49427}" type="presParOf" srcId="{CD267E37-93BF-4CB4-B518-C8F9E647B329}" destId="{FF40E881-76BE-427C-8315-2078EA5A8B2A}" srcOrd="3" destOrd="0" presId="urn:microsoft.com/office/officeart/2018/2/layout/IconVerticalSolidList"/>
    <dgm:cxn modelId="{49E99847-0C98-447A-A411-B592D0F1BDD8}" type="presParOf" srcId="{CD267E37-93BF-4CB4-B518-C8F9E647B329}" destId="{63EF15AD-91F6-402C-8AA4-509A951178E1}" srcOrd="4" destOrd="0" presId="urn:microsoft.com/office/officeart/2018/2/layout/IconVerticalSolidList"/>
    <dgm:cxn modelId="{5480B99B-3AE9-4ACF-81D9-53806AABB775}" type="presParOf" srcId="{4CD770FA-1F56-48C4-9C78-98A3003D3654}" destId="{4AB02D78-263F-4DD8-89C4-380C86CE3BFD}" srcOrd="3" destOrd="0" presId="urn:microsoft.com/office/officeart/2018/2/layout/IconVerticalSolidList"/>
    <dgm:cxn modelId="{227A6FB1-B64A-4D2B-BA87-E46CC87EC128}" type="presParOf" srcId="{4CD770FA-1F56-48C4-9C78-98A3003D3654}" destId="{F19346CF-D0D6-4548-B398-26CFDC11BDF4}" srcOrd="4" destOrd="0" presId="urn:microsoft.com/office/officeart/2018/2/layout/IconVerticalSolidList"/>
    <dgm:cxn modelId="{B3776249-82AD-42EC-BE1D-C4A7C5FFFC40}" type="presParOf" srcId="{F19346CF-D0D6-4548-B398-26CFDC11BDF4}" destId="{F5D0CD0D-9496-41D6-9668-EF27EADDC3CB}" srcOrd="0" destOrd="0" presId="urn:microsoft.com/office/officeart/2018/2/layout/IconVerticalSolidList"/>
    <dgm:cxn modelId="{B17E860B-0255-4E03-8043-85881363AA06}" type="presParOf" srcId="{F19346CF-D0D6-4548-B398-26CFDC11BDF4}" destId="{8939F2A8-53AC-4F58-B9C6-5AC69E5E987B}" srcOrd="1" destOrd="0" presId="urn:microsoft.com/office/officeart/2018/2/layout/IconVerticalSolidList"/>
    <dgm:cxn modelId="{05F299C3-6493-4C17-8166-E1ECE89DDEAF}" type="presParOf" srcId="{F19346CF-D0D6-4548-B398-26CFDC11BDF4}" destId="{D9A31FBC-DC96-40D6-8136-55EDC741F272}" srcOrd="2" destOrd="0" presId="urn:microsoft.com/office/officeart/2018/2/layout/IconVerticalSolidList"/>
    <dgm:cxn modelId="{8DFAE175-4CB8-49B5-9D4B-40006F4635C8}" type="presParOf" srcId="{F19346CF-D0D6-4548-B398-26CFDC11BDF4}" destId="{E5FFCA50-B965-401F-93DB-5514E208B861}" srcOrd="3" destOrd="0" presId="urn:microsoft.com/office/officeart/2018/2/layout/IconVerticalSolidList"/>
    <dgm:cxn modelId="{D72BA87E-52FE-4735-897F-2F5C3D124CB3}" type="presParOf" srcId="{F19346CF-D0D6-4548-B398-26CFDC11BDF4}" destId="{D4B85CD9-7B18-430E-94C4-1F7A97750F20}" srcOrd="4" destOrd="0" presId="urn:microsoft.com/office/officeart/2018/2/layout/IconVerticalSolidList"/>
    <dgm:cxn modelId="{88F42DD9-5428-4508-8B47-FBADF03ABACE}" type="presParOf" srcId="{4CD770FA-1F56-48C4-9C78-98A3003D3654}" destId="{77DE61CE-D2CA-4344-823E-508B47E62384}" srcOrd="5" destOrd="0" presId="urn:microsoft.com/office/officeart/2018/2/layout/IconVerticalSolidList"/>
    <dgm:cxn modelId="{584DEE7D-805B-429E-8503-51FDD4782197}" type="presParOf" srcId="{4CD770FA-1F56-48C4-9C78-98A3003D3654}" destId="{49906507-2D30-433F-9585-53DC78F00429}" srcOrd="6" destOrd="0" presId="urn:microsoft.com/office/officeart/2018/2/layout/IconVerticalSolidList"/>
    <dgm:cxn modelId="{7500D946-7A3E-47D1-B64C-CDA1A37218BB}" type="presParOf" srcId="{49906507-2D30-433F-9585-53DC78F00429}" destId="{8852D039-E28C-45D0-90F3-50FCCD294787}" srcOrd="0" destOrd="0" presId="urn:microsoft.com/office/officeart/2018/2/layout/IconVerticalSolidList"/>
    <dgm:cxn modelId="{806D9E0C-CB4A-492F-ACC6-299E4E2A5B3F}" type="presParOf" srcId="{49906507-2D30-433F-9585-53DC78F00429}" destId="{12FE7784-47FB-42C8-87C0-26A1DFEA6D34}" srcOrd="1" destOrd="0" presId="urn:microsoft.com/office/officeart/2018/2/layout/IconVerticalSolidList"/>
    <dgm:cxn modelId="{D6BA65C5-6954-4EB8-9FAF-242E99905BFF}" type="presParOf" srcId="{49906507-2D30-433F-9585-53DC78F00429}" destId="{10E93148-BD31-4F6B-A8AB-E5671AC716EE}" srcOrd="2" destOrd="0" presId="urn:microsoft.com/office/officeart/2018/2/layout/IconVerticalSolidList"/>
    <dgm:cxn modelId="{4B7F26ED-167D-4A68-9D3A-F81C056B8D21}" type="presParOf" srcId="{49906507-2D30-433F-9585-53DC78F00429}" destId="{69A747EA-2520-41C7-882C-E1121BC72F4F}" srcOrd="3" destOrd="0" presId="urn:microsoft.com/office/officeart/2018/2/layout/IconVerticalSolidList"/>
    <dgm:cxn modelId="{561FD37A-8CA5-40BC-BB01-DF610C47F3E0}" type="presParOf" srcId="{49906507-2D30-433F-9585-53DC78F00429}" destId="{29E7E402-D9A4-4B75-86C9-431072207B4B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132BC0-5079-46EF-9632-F2DDBD6DF53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781A8F-4219-4781-9F43-45B7C12C049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latin typeface="Abadi" panose="020B0604020104020204" pitchFamily="34" charset="0"/>
            </a:rPr>
            <a:t>Actively Learn &amp; Grow</a:t>
          </a:r>
          <a:endParaRPr lang="en-US" dirty="0">
            <a:latin typeface="Abadi" panose="020B0604020104020204" pitchFamily="34" charset="0"/>
          </a:endParaRPr>
        </a:p>
      </dgm:t>
    </dgm:pt>
    <dgm:pt modelId="{A7F7C146-46DE-4E50-B51F-E3A09A1A7E71}" type="parTrans" cxnId="{AC2642D6-DA6C-4387-8132-B44ACBFAE8C7}">
      <dgm:prSet/>
      <dgm:spPr/>
      <dgm:t>
        <a:bodyPr/>
        <a:lstStyle/>
        <a:p>
          <a:endParaRPr lang="en-US"/>
        </a:p>
      </dgm:t>
    </dgm:pt>
    <dgm:pt modelId="{0CEDBFE8-DCC1-42C6-84F6-3D887B744095}" type="sibTrans" cxnId="{AC2642D6-DA6C-4387-8132-B44ACBFAE8C7}">
      <dgm:prSet/>
      <dgm:spPr/>
      <dgm:t>
        <a:bodyPr/>
        <a:lstStyle/>
        <a:p>
          <a:endParaRPr lang="en-US"/>
        </a:p>
      </dgm:t>
    </dgm:pt>
    <dgm:pt modelId="{13CB563D-BC0B-439F-B50A-846BF29F0B6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latin typeface="Abadi" panose="020B0604020104020204" pitchFamily="34" charset="0"/>
            </a:rPr>
            <a:t>- Initiate the mentorship</a:t>
          </a:r>
        </a:p>
        <a:p>
          <a:pPr>
            <a:lnSpc>
              <a:spcPct val="100000"/>
            </a:lnSpc>
          </a:pPr>
          <a:r>
            <a:rPr lang="en-US" b="0" i="0" baseline="0" dirty="0">
              <a:latin typeface="Abadi" panose="020B0604020104020204" pitchFamily="34" charset="0"/>
            </a:rPr>
            <a:t>- 1:1 Career Guidance </a:t>
          </a:r>
        </a:p>
        <a:p>
          <a:pPr>
            <a:lnSpc>
              <a:spcPct val="100000"/>
            </a:lnSpc>
          </a:pPr>
          <a:r>
            <a:rPr lang="en-US" b="0" i="0" baseline="0" dirty="0">
              <a:latin typeface="Abadi" panose="020B0604020104020204" pitchFamily="34" charset="0"/>
            </a:rPr>
            <a:t>- Continuously Learn</a:t>
          </a:r>
          <a:endParaRPr lang="en-US" dirty="0">
            <a:latin typeface="Abadi" panose="020B0604020104020204" pitchFamily="34" charset="0"/>
          </a:endParaRPr>
        </a:p>
      </dgm:t>
    </dgm:pt>
    <dgm:pt modelId="{4EC59AD9-BBF8-4F00-BF57-5698555A9D10}" type="parTrans" cxnId="{52E54839-B822-4EC0-BA7D-14EE00DD13A5}">
      <dgm:prSet/>
      <dgm:spPr/>
      <dgm:t>
        <a:bodyPr/>
        <a:lstStyle/>
        <a:p>
          <a:endParaRPr lang="en-US"/>
        </a:p>
      </dgm:t>
    </dgm:pt>
    <dgm:pt modelId="{B47B81FD-53D6-4721-8D14-2556AD8574AA}" type="sibTrans" cxnId="{52E54839-B822-4EC0-BA7D-14EE00DD13A5}">
      <dgm:prSet/>
      <dgm:spPr/>
      <dgm:t>
        <a:bodyPr/>
        <a:lstStyle/>
        <a:p>
          <a:endParaRPr lang="en-US"/>
        </a:p>
      </dgm:t>
    </dgm:pt>
    <dgm:pt modelId="{E7489ED5-FC01-4DEB-8489-8896DF8B9E4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latin typeface="Abadi" panose="020B0604020104020204" pitchFamily="34" charset="0"/>
            </a:rPr>
            <a:t>- Grow Professionally</a:t>
          </a:r>
          <a:endParaRPr lang="en-US" dirty="0">
            <a:latin typeface="Abadi" panose="020B0604020104020204" pitchFamily="34" charset="0"/>
          </a:endParaRPr>
        </a:p>
      </dgm:t>
    </dgm:pt>
    <dgm:pt modelId="{ADEF4E37-4C50-4CE4-B471-8166489F2112}" type="parTrans" cxnId="{2B0E22CA-7A36-40FF-BFD2-A8FD566A7CD7}">
      <dgm:prSet/>
      <dgm:spPr/>
      <dgm:t>
        <a:bodyPr/>
        <a:lstStyle/>
        <a:p>
          <a:endParaRPr lang="en-US"/>
        </a:p>
      </dgm:t>
    </dgm:pt>
    <dgm:pt modelId="{9C804701-7CE4-4B62-BFF4-1DE33233C5A4}" type="sibTrans" cxnId="{2B0E22CA-7A36-40FF-BFD2-A8FD566A7CD7}">
      <dgm:prSet/>
      <dgm:spPr/>
      <dgm:t>
        <a:bodyPr/>
        <a:lstStyle/>
        <a:p>
          <a:endParaRPr lang="en-US"/>
        </a:p>
      </dgm:t>
    </dgm:pt>
    <dgm:pt modelId="{92ADC880-720B-49D2-A772-3ACD76BB091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latin typeface="Abadi" panose="020B0604020104020204" pitchFamily="34" charset="0"/>
            </a:rPr>
            <a:t>Accept Realistic Feedback &amp;  </a:t>
          </a:r>
          <a:br>
            <a:rPr lang="en-US" b="0" i="0" baseline="0" dirty="0">
              <a:latin typeface="Abadi" panose="020B0604020104020204" pitchFamily="34" charset="0"/>
            </a:rPr>
          </a:br>
          <a:r>
            <a:rPr lang="en-US" b="0" i="0" baseline="0" dirty="0">
              <a:latin typeface="Abadi" panose="020B0604020104020204" pitchFamily="34" charset="0"/>
            </a:rPr>
            <a:t>Guidance</a:t>
          </a:r>
          <a:endParaRPr lang="en-US" dirty="0">
            <a:latin typeface="Abadi" panose="020B0604020104020204" pitchFamily="34" charset="0"/>
          </a:endParaRPr>
        </a:p>
      </dgm:t>
    </dgm:pt>
    <dgm:pt modelId="{B891D8E4-E1D7-4896-9A26-AD72DCC89712}" type="parTrans" cxnId="{634007A2-7E08-4D96-B459-044DD9C12894}">
      <dgm:prSet/>
      <dgm:spPr/>
      <dgm:t>
        <a:bodyPr/>
        <a:lstStyle/>
        <a:p>
          <a:endParaRPr lang="en-US"/>
        </a:p>
      </dgm:t>
    </dgm:pt>
    <dgm:pt modelId="{BB4DF1C3-56FB-472C-8FFD-37AE797D7377}" type="sibTrans" cxnId="{634007A2-7E08-4D96-B459-044DD9C12894}">
      <dgm:prSet/>
      <dgm:spPr/>
      <dgm:t>
        <a:bodyPr/>
        <a:lstStyle/>
        <a:p>
          <a:endParaRPr lang="en-US"/>
        </a:p>
      </dgm:t>
    </dgm:pt>
    <dgm:pt modelId="{7CEB49BE-089C-4E05-8FF9-1EE39F8D491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latin typeface="Abadi" panose="020B0604020104020204" pitchFamily="34" charset="0"/>
            </a:rPr>
            <a:t>- Be Open to Constructive Criticism</a:t>
          </a:r>
          <a:endParaRPr lang="en-US" dirty="0">
            <a:latin typeface="Abadi" panose="020B0604020104020204" pitchFamily="34" charset="0"/>
          </a:endParaRPr>
        </a:p>
      </dgm:t>
    </dgm:pt>
    <dgm:pt modelId="{14BF1013-66F6-4211-8DF2-B89DDE3E0606}" type="parTrans" cxnId="{68FE89B6-2F3B-45F9-AE38-E044EB59C0C6}">
      <dgm:prSet/>
      <dgm:spPr/>
      <dgm:t>
        <a:bodyPr/>
        <a:lstStyle/>
        <a:p>
          <a:endParaRPr lang="en-US"/>
        </a:p>
      </dgm:t>
    </dgm:pt>
    <dgm:pt modelId="{0D001972-6B16-4471-8954-C3E13866A9C6}" type="sibTrans" cxnId="{68FE89B6-2F3B-45F9-AE38-E044EB59C0C6}">
      <dgm:prSet/>
      <dgm:spPr/>
      <dgm:t>
        <a:bodyPr/>
        <a:lstStyle/>
        <a:p>
          <a:endParaRPr lang="en-US"/>
        </a:p>
      </dgm:t>
    </dgm:pt>
    <dgm:pt modelId="{CD5D616E-F0A1-44E9-98A1-B3B5B34975F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latin typeface="Abadi" panose="020B0604020104020204" pitchFamily="34" charset="0"/>
            </a:rPr>
            <a:t>- Follow Guidance for Professional Development</a:t>
          </a:r>
          <a:endParaRPr lang="en-US" dirty="0">
            <a:latin typeface="Abadi" panose="020B0604020104020204" pitchFamily="34" charset="0"/>
          </a:endParaRPr>
        </a:p>
      </dgm:t>
    </dgm:pt>
    <dgm:pt modelId="{F64F017B-BDE4-4F96-9E4D-A68ACFF0BE4F}" type="parTrans" cxnId="{E38F8E79-C35E-4C70-A18A-95E586A4F9E3}">
      <dgm:prSet/>
      <dgm:spPr/>
      <dgm:t>
        <a:bodyPr/>
        <a:lstStyle/>
        <a:p>
          <a:endParaRPr lang="en-US"/>
        </a:p>
      </dgm:t>
    </dgm:pt>
    <dgm:pt modelId="{ACB1B484-F382-412E-A985-D5F263845C51}" type="sibTrans" cxnId="{E38F8E79-C35E-4C70-A18A-95E586A4F9E3}">
      <dgm:prSet/>
      <dgm:spPr/>
      <dgm:t>
        <a:bodyPr/>
        <a:lstStyle/>
        <a:p>
          <a:endParaRPr lang="en-US"/>
        </a:p>
      </dgm:t>
    </dgm:pt>
    <dgm:pt modelId="{BFB10A9B-7E03-46A6-9543-1F666E99CBF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latin typeface="Abadi" panose="020B0604020104020204" pitchFamily="34" charset="0"/>
            </a:rPr>
            <a:t>Actively Participate in Professional Networking &amp; Exposure</a:t>
          </a:r>
          <a:endParaRPr lang="en-US" dirty="0">
            <a:latin typeface="Abadi" panose="020B0604020104020204" pitchFamily="34" charset="0"/>
          </a:endParaRPr>
        </a:p>
      </dgm:t>
    </dgm:pt>
    <dgm:pt modelId="{9BBCB921-5824-47A0-8DC7-06CD13466B2E}" type="parTrans" cxnId="{95E4AAF6-F5B5-4728-9913-FE445984B550}">
      <dgm:prSet/>
      <dgm:spPr/>
      <dgm:t>
        <a:bodyPr/>
        <a:lstStyle/>
        <a:p>
          <a:endParaRPr lang="en-US"/>
        </a:p>
      </dgm:t>
    </dgm:pt>
    <dgm:pt modelId="{A0D0E155-8325-47C3-B1F8-65389289620E}" type="sibTrans" cxnId="{95E4AAF6-F5B5-4728-9913-FE445984B550}">
      <dgm:prSet/>
      <dgm:spPr/>
      <dgm:t>
        <a:bodyPr/>
        <a:lstStyle/>
        <a:p>
          <a:endParaRPr lang="en-US"/>
        </a:p>
      </dgm:t>
    </dgm:pt>
    <dgm:pt modelId="{0F19D2F8-9DB1-40A7-B8C7-49D33D124A7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latin typeface="Abadi" panose="020B0604020104020204" pitchFamily="34" charset="0"/>
            </a:rPr>
            <a:t>- Expand Your Professional Network</a:t>
          </a:r>
          <a:endParaRPr lang="en-US" dirty="0">
            <a:latin typeface="Abadi" panose="020B0604020104020204" pitchFamily="34" charset="0"/>
          </a:endParaRPr>
        </a:p>
      </dgm:t>
    </dgm:pt>
    <dgm:pt modelId="{CAB79E88-24D9-4191-97C8-E67A2DD67605}" type="parTrans" cxnId="{41C7CEDD-86E2-4146-9848-4DFEA5E311E5}">
      <dgm:prSet/>
      <dgm:spPr/>
      <dgm:t>
        <a:bodyPr/>
        <a:lstStyle/>
        <a:p>
          <a:endParaRPr lang="en-US"/>
        </a:p>
      </dgm:t>
    </dgm:pt>
    <dgm:pt modelId="{15EA02DD-6D19-460D-8781-6D4EFB6E428F}" type="sibTrans" cxnId="{41C7CEDD-86E2-4146-9848-4DFEA5E311E5}">
      <dgm:prSet/>
      <dgm:spPr/>
      <dgm:t>
        <a:bodyPr/>
        <a:lstStyle/>
        <a:p>
          <a:endParaRPr lang="en-US"/>
        </a:p>
      </dgm:t>
    </dgm:pt>
    <dgm:pt modelId="{A348C43C-7080-4A66-A11D-FF274A731D7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latin typeface="Abadi" panose="020B0604020104020204" pitchFamily="34" charset="0"/>
            </a:rPr>
            <a:t>- Learn from Diverse Experiences</a:t>
          </a:r>
          <a:br>
            <a:rPr lang="en-US" b="0" i="0" baseline="0" dirty="0">
              <a:latin typeface="Abadi" panose="020B0604020104020204" pitchFamily="34" charset="0"/>
            </a:rPr>
          </a:br>
          <a:endParaRPr lang="en-US" dirty="0">
            <a:latin typeface="Abadi" panose="020B0604020104020204" pitchFamily="34" charset="0"/>
          </a:endParaRPr>
        </a:p>
      </dgm:t>
    </dgm:pt>
    <dgm:pt modelId="{6B7AD8C1-D34F-4273-8014-84A426DA98C2}" type="parTrans" cxnId="{F8BEB815-526A-4471-8A83-B93E7948016E}">
      <dgm:prSet/>
      <dgm:spPr/>
      <dgm:t>
        <a:bodyPr/>
        <a:lstStyle/>
        <a:p>
          <a:endParaRPr lang="en-US"/>
        </a:p>
      </dgm:t>
    </dgm:pt>
    <dgm:pt modelId="{52D083AD-5E54-4853-9D78-8F6D636F39B4}" type="sibTrans" cxnId="{F8BEB815-526A-4471-8A83-B93E7948016E}">
      <dgm:prSet/>
      <dgm:spPr/>
      <dgm:t>
        <a:bodyPr/>
        <a:lstStyle/>
        <a:p>
          <a:endParaRPr lang="en-US"/>
        </a:p>
      </dgm:t>
    </dgm:pt>
    <dgm:pt modelId="{4E0E552D-D728-403F-B77B-1B229D08581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latin typeface="Abadi" panose="020B0604020104020204" pitchFamily="34" charset="0"/>
            </a:rPr>
            <a:t>Goal-Oriented Focus</a:t>
          </a:r>
          <a:endParaRPr lang="en-US" dirty="0">
            <a:latin typeface="Abadi" panose="020B0604020104020204" pitchFamily="34" charset="0"/>
          </a:endParaRPr>
        </a:p>
      </dgm:t>
    </dgm:pt>
    <dgm:pt modelId="{18BFEFF4-D607-41A4-A01C-9BE49828DFE1}" type="parTrans" cxnId="{FB295345-1C81-4DD9-9244-F7CCA5AF251B}">
      <dgm:prSet/>
      <dgm:spPr/>
      <dgm:t>
        <a:bodyPr/>
        <a:lstStyle/>
        <a:p>
          <a:endParaRPr lang="en-US"/>
        </a:p>
      </dgm:t>
    </dgm:pt>
    <dgm:pt modelId="{7EE479E7-D6F5-497A-8DF0-2363DA4E1BA5}" type="sibTrans" cxnId="{FB295345-1C81-4DD9-9244-F7CCA5AF251B}">
      <dgm:prSet/>
      <dgm:spPr/>
      <dgm:t>
        <a:bodyPr/>
        <a:lstStyle/>
        <a:p>
          <a:endParaRPr lang="en-US"/>
        </a:p>
      </dgm:t>
    </dgm:pt>
    <dgm:pt modelId="{399F1A66-D72F-4906-A841-6D81E58A1FE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latin typeface="Abadi" panose="020B0604020104020204" pitchFamily="34" charset="0"/>
            </a:rPr>
            <a:t>Identify realistic professional goals and achieve them</a:t>
          </a:r>
          <a:endParaRPr lang="en-US" dirty="0">
            <a:latin typeface="Abadi" panose="020B0604020104020204" pitchFamily="34" charset="0"/>
          </a:endParaRPr>
        </a:p>
      </dgm:t>
    </dgm:pt>
    <dgm:pt modelId="{45A08000-C15E-4E3F-8C61-9050813B97D4}" type="parTrans" cxnId="{5C4A904B-9C3D-47BC-BD13-4B9F26FC3CFD}">
      <dgm:prSet/>
      <dgm:spPr/>
      <dgm:t>
        <a:bodyPr/>
        <a:lstStyle/>
        <a:p>
          <a:endParaRPr lang="en-US"/>
        </a:p>
      </dgm:t>
    </dgm:pt>
    <dgm:pt modelId="{57889329-AB3E-4BFF-98D2-619FC23C90F1}" type="sibTrans" cxnId="{5C4A904B-9C3D-47BC-BD13-4B9F26FC3CFD}">
      <dgm:prSet/>
      <dgm:spPr/>
      <dgm:t>
        <a:bodyPr/>
        <a:lstStyle/>
        <a:p>
          <a:endParaRPr lang="en-US"/>
        </a:p>
      </dgm:t>
    </dgm:pt>
    <dgm:pt modelId="{4E302AAF-ACAA-4A40-9096-78392973045A}" type="pres">
      <dgm:prSet presAssocID="{CC132BC0-5079-46EF-9632-F2DDBD6DF530}" presName="root" presStyleCnt="0">
        <dgm:presLayoutVars>
          <dgm:dir/>
          <dgm:resizeHandles val="exact"/>
        </dgm:presLayoutVars>
      </dgm:prSet>
      <dgm:spPr/>
    </dgm:pt>
    <dgm:pt modelId="{A2933BED-0333-4A3E-9147-8721A030B28C}" type="pres">
      <dgm:prSet presAssocID="{D6781A8F-4219-4781-9F43-45B7C12C049E}" presName="compNode" presStyleCnt="0"/>
      <dgm:spPr/>
    </dgm:pt>
    <dgm:pt modelId="{CEBD623B-06DB-494B-B7F6-262C0E0D86C6}" type="pres">
      <dgm:prSet presAssocID="{D6781A8F-4219-4781-9F43-45B7C12C049E}" presName="bgRect" presStyleLbl="bgShp" presStyleIdx="0" presStyleCnt="4"/>
      <dgm:spPr/>
    </dgm:pt>
    <dgm:pt modelId="{AD71572D-E045-45C2-BC5D-A865C99F4B25}" type="pres">
      <dgm:prSet presAssocID="{D6781A8F-4219-4781-9F43-45B7C12C049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75FAAA75-20D8-4F3C-8F4D-385CA2DE308E}" type="pres">
      <dgm:prSet presAssocID="{D6781A8F-4219-4781-9F43-45B7C12C049E}" presName="spaceRect" presStyleCnt="0"/>
      <dgm:spPr/>
    </dgm:pt>
    <dgm:pt modelId="{00A4F254-2D21-4857-A1C8-67D1B1F504F1}" type="pres">
      <dgm:prSet presAssocID="{D6781A8F-4219-4781-9F43-45B7C12C049E}" presName="parTx" presStyleLbl="revTx" presStyleIdx="0" presStyleCnt="8">
        <dgm:presLayoutVars>
          <dgm:chMax val="0"/>
          <dgm:chPref val="0"/>
        </dgm:presLayoutVars>
      </dgm:prSet>
      <dgm:spPr/>
    </dgm:pt>
    <dgm:pt modelId="{122EE91A-8D17-45F3-B51F-F70ECA8DEAFB}" type="pres">
      <dgm:prSet presAssocID="{D6781A8F-4219-4781-9F43-45B7C12C049E}" presName="desTx" presStyleLbl="revTx" presStyleIdx="1" presStyleCnt="8">
        <dgm:presLayoutVars/>
      </dgm:prSet>
      <dgm:spPr/>
    </dgm:pt>
    <dgm:pt modelId="{1FC57650-9911-44C9-BF29-69BEC3DA39A9}" type="pres">
      <dgm:prSet presAssocID="{0CEDBFE8-DCC1-42C6-84F6-3D887B744095}" presName="sibTrans" presStyleCnt="0"/>
      <dgm:spPr/>
    </dgm:pt>
    <dgm:pt modelId="{C0763298-6FD6-4DC8-BABF-1B6EC2739FBF}" type="pres">
      <dgm:prSet presAssocID="{92ADC880-720B-49D2-A772-3ACD76BB091C}" presName="compNode" presStyleCnt="0"/>
      <dgm:spPr/>
    </dgm:pt>
    <dgm:pt modelId="{E7BDFB95-504E-460A-A199-FFD327E9C9B8}" type="pres">
      <dgm:prSet presAssocID="{92ADC880-720B-49D2-A772-3ACD76BB091C}" presName="bgRect" presStyleLbl="bgShp" presStyleIdx="1" presStyleCnt="4"/>
      <dgm:spPr/>
    </dgm:pt>
    <dgm:pt modelId="{C0A0D515-73A4-4CFB-96AB-34E7D7651692}" type="pres">
      <dgm:prSet presAssocID="{92ADC880-720B-49D2-A772-3ACD76BB091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7580CCFB-FF98-484A-AAB7-2ACA3E1D9D26}" type="pres">
      <dgm:prSet presAssocID="{92ADC880-720B-49D2-A772-3ACD76BB091C}" presName="spaceRect" presStyleCnt="0"/>
      <dgm:spPr/>
    </dgm:pt>
    <dgm:pt modelId="{B5DD31DC-76DD-430A-A9FE-258A55474789}" type="pres">
      <dgm:prSet presAssocID="{92ADC880-720B-49D2-A772-3ACD76BB091C}" presName="parTx" presStyleLbl="revTx" presStyleIdx="2" presStyleCnt="8">
        <dgm:presLayoutVars>
          <dgm:chMax val="0"/>
          <dgm:chPref val="0"/>
        </dgm:presLayoutVars>
      </dgm:prSet>
      <dgm:spPr/>
    </dgm:pt>
    <dgm:pt modelId="{F2026B59-9D8A-4299-A7AE-25A803D27024}" type="pres">
      <dgm:prSet presAssocID="{92ADC880-720B-49D2-A772-3ACD76BB091C}" presName="desTx" presStyleLbl="revTx" presStyleIdx="3" presStyleCnt="8">
        <dgm:presLayoutVars/>
      </dgm:prSet>
      <dgm:spPr/>
    </dgm:pt>
    <dgm:pt modelId="{0C72FB67-E805-43C7-92D3-39841464E846}" type="pres">
      <dgm:prSet presAssocID="{BB4DF1C3-56FB-472C-8FFD-37AE797D7377}" presName="sibTrans" presStyleCnt="0"/>
      <dgm:spPr/>
    </dgm:pt>
    <dgm:pt modelId="{CA12A723-1294-47CB-9B37-4C4B0E2CAA9E}" type="pres">
      <dgm:prSet presAssocID="{BFB10A9B-7E03-46A6-9543-1F666E99CBFC}" presName="compNode" presStyleCnt="0"/>
      <dgm:spPr/>
    </dgm:pt>
    <dgm:pt modelId="{840F5F7F-3B6F-4C41-B5A7-D67DF94431A3}" type="pres">
      <dgm:prSet presAssocID="{BFB10A9B-7E03-46A6-9543-1F666E99CBFC}" presName="bgRect" presStyleLbl="bgShp" presStyleIdx="2" presStyleCnt="4"/>
      <dgm:spPr/>
    </dgm:pt>
    <dgm:pt modelId="{97B3CF0E-05EF-432E-A8DA-3E0085946ADB}" type="pres">
      <dgm:prSet presAssocID="{BFB10A9B-7E03-46A6-9543-1F666E99CBF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10B22E3D-E13F-4FFB-AD11-5DF12E0404CD}" type="pres">
      <dgm:prSet presAssocID="{BFB10A9B-7E03-46A6-9543-1F666E99CBFC}" presName="spaceRect" presStyleCnt="0"/>
      <dgm:spPr/>
    </dgm:pt>
    <dgm:pt modelId="{3057CCAF-5A89-4CB8-8DF1-0B9BAA0E7F10}" type="pres">
      <dgm:prSet presAssocID="{BFB10A9B-7E03-46A6-9543-1F666E99CBFC}" presName="parTx" presStyleLbl="revTx" presStyleIdx="4" presStyleCnt="8">
        <dgm:presLayoutVars>
          <dgm:chMax val="0"/>
          <dgm:chPref val="0"/>
        </dgm:presLayoutVars>
      </dgm:prSet>
      <dgm:spPr/>
    </dgm:pt>
    <dgm:pt modelId="{3759FA37-2292-4177-B138-AEA2B872D9DC}" type="pres">
      <dgm:prSet presAssocID="{BFB10A9B-7E03-46A6-9543-1F666E99CBFC}" presName="desTx" presStyleLbl="revTx" presStyleIdx="5" presStyleCnt="8">
        <dgm:presLayoutVars/>
      </dgm:prSet>
      <dgm:spPr/>
    </dgm:pt>
    <dgm:pt modelId="{5A294ACD-F076-4D19-8BFB-19FE1FDB7B2A}" type="pres">
      <dgm:prSet presAssocID="{A0D0E155-8325-47C3-B1F8-65389289620E}" presName="sibTrans" presStyleCnt="0"/>
      <dgm:spPr/>
    </dgm:pt>
    <dgm:pt modelId="{2CA02A01-67FD-4357-91B0-06F426EBAAD7}" type="pres">
      <dgm:prSet presAssocID="{4E0E552D-D728-403F-B77B-1B229D085813}" presName="compNode" presStyleCnt="0"/>
      <dgm:spPr/>
    </dgm:pt>
    <dgm:pt modelId="{27B4D577-3BE0-48A0-B5F3-A6255615289E}" type="pres">
      <dgm:prSet presAssocID="{4E0E552D-D728-403F-B77B-1B229D085813}" presName="bgRect" presStyleLbl="bgShp" presStyleIdx="3" presStyleCnt="4"/>
      <dgm:spPr/>
    </dgm:pt>
    <dgm:pt modelId="{80E3D899-1E7C-4233-9E8B-ACE3C10AAB19}" type="pres">
      <dgm:prSet presAssocID="{4E0E552D-D728-403F-B77B-1B229D08581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5C0D0AF3-58C3-4927-B35F-E1F8C10F4658}" type="pres">
      <dgm:prSet presAssocID="{4E0E552D-D728-403F-B77B-1B229D085813}" presName="spaceRect" presStyleCnt="0"/>
      <dgm:spPr/>
    </dgm:pt>
    <dgm:pt modelId="{0F78B0A7-F607-4C69-9A7A-7BF1F94C79EF}" type="pres">
      <dgm:prSet presAssocID="{4E0E552D-D728-403F-B77B-1B229D085813}" presName="parTx" presStyleLbl="revTx" presStyleIdx="6" presStyleCnt="8">
        <dgm:presLayoutVars>
          <dgm:chMax val="0"/>
          <dgm:chPref val="0"/>
        </dgm:presLayoutVars>
      </dgm:prSet>
      <dgm:spPr/>
    </dgm:pt>
    <dgm:pt modelId="{6315556F-5A63-4370-8A4F-0E174286B49E}" type="pres">
      <dgm:prSet presAssocID="{4E0E552D-D728-403F-B77B-1B229D085813}" presName="desTx" presStyleLbl="revTx" presStyleIdx="7" presStyleCnt="8">
        <dgm:presLayoutVars/>
      </dgm:prSet>
      <dgm:spPr/>
    </dgm:pt>
  </dgm:ptLst>
  <dgm:cxnLst>
    <dgm:cxn modelId="{F8BEB815-526A-4471-8A83-B93E7948016E}" srcId="{BFB10A9B-7E03-46A6-9543-1F666E99CBFC}" destId="{A348C43C-7080-4A66-A11D-FF274A731D7B}" srcOrd="1" destOrd="0" parTransId="{6B7AD8C1-D34F-4273-8014-84A426DA98C2}" sibTransId="{52D083AD-5E54-4853-9D78-8F6D636F39B4}"/>
    <dgm:cxn modelId="{BFCF3923-6BD2-4FFC-90C4-E4763FEE3E64}" type="presOf" srcId="{CC132BC0-5079-46EF-9632-F2DDBD6DF530}" destId="{4E302AAF-ACAA-4A40-9096-78392973045A}" srcOrd="0" destOrd="0" presId="urn:microsoft.com/office/officeart/2018/2/layout/IconVerticalSolidList"/>
    <dgm:cxn modelId="{61938D33-B0B0-4E0F-AA29-1A47F5FC596B}" type="presOf" srcId="{13CB563D-BC0B-439F-B50A-846BF29F0B60}" destId="{122EE91A-8D17-45F3-B51F-F70ECA8DEAFB}" srcOrd="0" destOrd="0" presId="urn:microsoft.com/office/officeart/2018/2/layout/IconVerticalSolidList"/>
    <dgm:cxn modelId="{D0856338-2165-4C8E-A8D0-C2B322496508}" type="presOf" srcId="{92ADC880-720B-49D2-A772-3ACD76BB091C}" destId="{B5DD31DC-76DD-430A-A9FE-258A55474789}" srcOrd="0" destOrd="0" presId="urn:microsoft.com/office/officeart/2018/2/layout/IconVerticalSolidList"/>
    <dgm:cxn modelId="{52E54839-B822-4EC0-BA7D-14EE00DD13A5}" srcId="{D6781A8F-4219-4781-9F43-45B7C12C049E}" destId="{13CB563D-BC0B-439F-B50A-846BF29F0B60}" srcOrd="0" destOrd="0" parTransId="{4EC59AD9-BBF8-4F00-BF57-5698555A9D10}" sibTransId="{B47B81FD-53D6-4721-8D14-2556AD8574AA}"/>
    <dgm:cxn modelId="{FB295345-1C81-4DD9-9244-F7CCA5AF251B}" srcId="{CC132BC0-5079-46EF-9632-F2DDBD6DF530}" destId="{4E0E552D-D728-403F-B77B-1B229D085813}" srcOrd="3" destOrd="0" parTransId="{18BFEFF4-D607-41A4-A01C-9BE49828DFE1}" sibTransId="{7EE479E7-D6F5-497A-8DF0-2363DA4E1BA5}"/>
    <dgm:cxn modelId="{5C4A904B-9C3D-47BC-BD13-4B9F26FC3CFD}" srcId="{4E0E552D-D728-403F-B77B-1B229D085813}" destId="{399F1A66-D72F-4906-A841-6D81E58A1FE8}" srcOrd="0" destOrd="0" parTransId="{45A08000-C15E-4E3F-8C61-9050813B97D4}" sibTransId="{57889329-AB3E-4BFF-98D2-619FC23C90F1}"/>
    <dgm:cxn modelId="{36F53E6D-F2B0-49D0-BF29-ABC52AB7C554}" type="presOf" srcId="{4E0E552D-D728-403F-B77B-1B229D085813}" destId="{0F78B0A7-F607-4C69-9A7A-7BF1F94C79EF}" srcOrd="0" destOrd="0" presId="urn:microsoft.com/office/officeart/2018/2/layout/IconVerticalSolidList"/>
    <dgm:cxn modelId="{FE8A9C6D-9446-4D0A-8D05-284C054296A5}" type="presOf" srcId="{CD5D616E-F0A1-44E9-98A1-B3B5B34975F3}" destId="{F2026B59-9D8A-4299-A7AE-25A803D27024}" srcOrd="0" destOrd="1" presId="urn:microsoft.com/office/officeart/2018/2/layout/IconVerticalSolidList"/>
    <dgm:cxn modelId="{1C7A636F-5298-4A27-8B05-B0FD15F21415}" type="presOf" srcId="{399F1A66-D72F-4906-A841-6D81E58A1FE8}" destId="{6315556F-5A63-4370-8A4F-0E174286B49E}" srcOrd="0" destOrd="0" presId="urn:microsoft.com/office/officeart/2018/2/layout/IconVerticalSolidList"/>
    <dgm:cxn modelId="{BDA62B50-9335-44D8-821E-A5C6DC14239A}" type="presOf" srcId="{BFB10A9B-7E03-46A6-9543-1F666E99CBFC}" destId="{3057CCAF-5A89-4CB8-8DF1-0B9BAA0E7F10}" srcOrd="0" destOrd="0" presId="urn:microsoft.com/office/officeart/2018/2/layout/IconVerticalSolidList"/>
    <dgm:cxn modelId="{E38F8E79-C35E-4C70-A18A-95E586A4F9E3}" srcId="{92ADC880-720B-49D2-A772-3ACD76BB091C}" destId="{CD5D616E-F0A1-44E9-98A1-B3B5B34975F3}" srcOrd="1" destOrd="0" parTransId="{F64F017B-BDE4-4F96-9E4D-A68ACFF0BE4F}" sibTransId="{ACB1B484-F382-412E-A985-D5F263845C51}"/>
    <dgm:cxn modelId="{5BF1728C-ACA7-41A1-AD93-9B765512B812}" type="presOf" srcId="{E7489ED5-FC01-4DEB-8489-8896DF8B9E42}" destId="{122EE91A-8D17-45F3-B51F-F70ECA8DEAFB}" srcOrd="0" destOrd="1" presId="urn:microsoft.com/office/officeart/2018/2/layout/IconVerticalSolidList"/>
    <dgm:cxn modelId="{BB06A88C-8F8A-46D3-8040-20655055C10F}" type="presOf" srcId="{A348C43C-7080-4A66-A11D-FF274A731D7B}" destId="{3759FA37-2292-4177-B138-AEA2B872D9DC}" srcOrd="0" destOrd="1" presId="urn:microsoft.com/office/officeart/2018/2/layout/IconVerticalSolidList"/>
    <dgm:cxn modelId="{634007A2-7E08-4D96-B459-044DD9C12894}" srcId="{CC132BC0-5079-46EF-9632-F2DDBD6DF530}" destId="{92ADC880-720B-49D2-A772-3ACD76BB091C}" srcOrd="1" destOrd="0" parTransId="{B891D8E4-E1D7-4896-9A26-AD72DCC89712}" sibTransId="{BB4DF1C3-56FB-472C-8FFD-37AE797D7377}"/>
    <dgm:cxn modelId="{07CCC0A8-C505-4848-A4FD-2F5356BAEE9A}" type="presOf" srcId="{D6781A8F-4219-4781-9F43-45B7C12C049E}" destId="{00A4F254-2D21-4857-A1C8-67D1B1F504F1}" srcOrd="0" destOrd="0" presId="urn:microsoft.com/office/officeart/2018/2/layout/IconVerticalSolidList"/>
    <dgm:cxn modelId="{4E2386AF-67AE-44B6-ABCD-F0B1F38121B2}" type="presOf" srcId="{7CEB49BE-089C-4E05-8FF9-1EE39F8D4915}" destId="{F2026B59-9D8A-4299-A7AE-25A803D27024}" srcOrd="0" destOrd="0" presId="urn:microsoft.com/office/officeart/2018/2/layout/IconVerticalSolidList"/>
    <dgm:cxn modelId="{68FE89B6-2F3B-45F9-AE38-E044EB59C0C6}" srcId="{92ADC880-720B-49D2-A772-3ACD76BB091C}" destId="{7CEB49BE-089C-4E05-8FF9-1EE39F8D4915}" srcOrd="0" destOrd="0" parTransId="{14BF1013-66F6-4211-8DF2-B89DDE3E0606}" sibTransId="{0D001972-6B16-4471-8954-C3E13866A9C6}"/>
    <dgm:cxn modelId="{2B0E22CA-7A36-40FF-BFD2-A8FD566A7CD7}" srcId="{D6781A8F-4219-4781-9F43-45B7C12C049E}" destId="{E7489ED5-FC01-4DEB-8489-8896DF8B9E42}" srcOrd="1" destOrd="0" parTransId="{ADEF4E37-4C50-4CE4-B471-8166489F2112}" sibTransId="{9C804701-7CE4-4B62-BFF4-1DE33233C5A4}"/>
    <dgm:cxn modelId="{E20008CC-E4D7-4F7B-8243-887CE78668F8}" type="presOf" srcId="{0F19D2F8-9DB1-40A7-B8C7-49D33D124A78}" destId="{3759FA37-2292-4177-B138-AEA2B872D9DC}" srcOrd="0" destOrd="0" presId="urn:microsoft.com/office/officeart/2018/2/layout/IconVerticalSolidList"/>
    <dgm:cxn modelId="{AC2642D6-DA6C-4387-8132-B44ACBFAE8C7}" srcId="{CC132BC0-5079-46EF-9632-F2DDBD6DF530}" destId="{D6781A8F-4219-4781-9F43-45B7C12C049E}" srcOrd="0" destOrd="0" parTransId="{A7F7C146-46DE-4E50-B51F-E3A09A1A7E71}" sibTransId="{0CEDBFE8-DCC1-42C6-84F6-3D887B744095}"/>
    <dgm:cxn modelId="{41C7CEDD-86E2-4146-9848-4DFEA5E311E5}" srcId="{BFB10A9B-7E03-46A6-9543-1F666E99CBFC}" destId="{0F19D2F8-9DB1-40A7-B8C7-49D33D124A78}" srcOrd="0" destOrd="0" parTransId="{CAB79E88-24D9-4191-97C8-E67A2DD67605}" sibTransId="{15EA02DD-6D19-460D-8781-6D4EFB6E428F}"/>
    <dgm:cxn modelId="{95E4AAF6-F5B5-4728-9913-FE445984B550}" srcId="{CC132BC0-5079-46EF-9632-F2DDBD6DF530}" destId="{BFB10A9B-7E03-46A6-9543-1F666E99CBFC}" srcOrd="2" destOrd="0" parTransId="{9BBCB921-5824-47A0-8DC7-06CD13466B2E}" sibTransId="{A0D0E155-8325-47C3-B1F8-65389289620E}"/>
    <dgm:cxn modelId="{13D3DC0D-F11A-4DEC-BF53-569930DEDA03}" type="presParOf" srcId="{4E302AAF-ACAA-4A40-9096-78392973045A}" destId="{A2933BED-0333-4A3E-9147-8721A030B28C}" srcOrd="0" destOrd="0" presId="urn:microsoft.com/office/officeart/2018/2/layout/IconVerticalSolidList"/>
    <dgm:cxn modelId="{C88A7D53-8950-4333-B898-7C8A0A5EEF5E}" type="presParOf" srcId="{A2933BED-0333-4A3E-9147-8721A030B28C}" destId="{CEBD623B-06DB-494B-B7F6-262C0E0D86C6}" srcOrd="0" destOrd="0" presId="urn:microsoft.com/office/officeart/2018/2/layout/IconVerticalSolidList"/>
    <dgm:cxn modelId="{CAE0DCB3-E187-4C82-BE30-A9D4142AB916}" type="presParOf" srcId="{A2933BED-0333-4A3E-9147-8721A030B28C}" destId="{AD71572D-E045-45C2-BC5D-A865C99F4B25}" srcOrd="1" destOrd="0" presId="urn:microsoft.com/office/officeart/2018/2/layout/IconVerticalSolidList"/>
    <dgm:cxn modelId="{78C7A48D-A4C0-40AA-B024-F5A5D3460BE7}" type="presParOf" srcId="{A2933BED-0333-4A3E-9147-8721A030B28C}" destId="{75FAAA75-20D8-4F3C-8F4D-385CA2DE308E}" srcOrd="2" destOrd="0" presId="urn:microsoft.com/office/officeart/2018/2/layout/IconVerticalSolidList"/>
    <dgm:cxn modelId="{F845D2BE-8608-499E-8645-F6E57E2941E9}" type="presParOf" srcId="{A2933BED-0333-4A3E-9147-8721A030B28C}" destId="{00A4F254-2D21-4857-A1C8-67D1B1F504F1}" srcOrd="3" destOrd="0" presId="urn:microsoft.com/office/officeart/2018/2/layout/IconVerticalSolidList"/>
    <dgm:cxn modelId="{16F8E158-0CDF-4F3C-BC94-38EB1CB5F3BD}" type="presParOf" srcId="{A2933BED-0333-4A3E-9147-8721A030B28C}" destId="{122EE91A-8D17-45F3-B51F-F70ECA8DEAFB}" srcOrd="4" destOrd="0" presId="urn:microsoft.com/office/officeart/2018/2/layout/IconVerticalSolidList"/>
    <dgm:cxn modelId="{5993D673-0936-4B6E-9069-A4302870697D}" type="presParOf" srcId="{4E302AAF-ACAA-4A40-9096-78392973045A}" destId="{1FC57650-9911-44C9-BF29-69BEC3DA39A9}" srcOrd="1" destOrd="0" presId="urn:microsoft.com/office/officeart/2018/2/layout/IconVerticalSolidList"/>
    <dgm:cxn modelId="{4CE2853C-2A82-4894-A4A5-2C3A4ED5047A}" type="presParOf" srcId="{4E302AAF-ACAA-4A40-9096-78392973045A}" destId="{C0763298-6FD6-4DC8-BABF-1B6EC2739FBF}" srcOrd="2" destOrd="0" presId="urn:microsoft.com/office/officeart/2018/2/layout/IconVerticalSolidList"/>
    <dgm:cxn modelId="{DDFD368A-516F-40DC-949F-30345590D56A}" type="presParOf" srcId="{C0763298-6FD6-4DC8-BABF-1B6EC2739FBF}" destId="{E7BDFB95-504E-460A-A199-FFD327E9C9B8}" srcOrd="0" destOrd="0" presId="urn:microsoft.com/office/officeart/2018/2/layout/IconVerticalSolidList"/>
    <dgm:cxn modelId="{31BA92CC-F7BE-4C3E-AEA1-7DC79B0D4540}" type="presParOf" srcId="{C0763298-6FD6-4DC8-BABF-1B6EC2739FBF}" destId="{C0A0D515-73A4-4CFB-96AB-34E7D7651692}" srcOrd="1" destOrd="0" presId="urn:microsoft.com/office/officeart/2018/2/layout/IconVerticalSolidList"/>
    <dgm:cxn modelId="{E33A4712-57CF-4422-9530-20EC22E5780F}" type="presParOf" srcId="{C0763298-6FD6-4DC8-BABF-1B6EC2739FBF}" destId="{7580CCFB-FF98-484A-AAB7-2ACA3E1D9D26}" srcOrd="2" destOrd="0" presId="urn:microsoft.com/office/officeart/2018/2/layout/IconVerticalSolidList"/>
    <dgm:cxn modelId="{88C5F641-25AA-4C7B-BEA9-52C27805B4B3}" type="presParOf" srcId="{C0763298-6FD6-4DC8-BABF-1B6EC2739FBF}" destId="{B5DD31DC-76DD-430A-A9FE-258A55474789}" srcOrd="3" destOrd="0" presId="urn:microsoft.com/office/officeart/2018/2/layout/IconVerticalSolidList"/>
    <dgm:cxn modelId="{CFC98D65-578A-4757-BE13-63B73ACBF48A}" type="presParOf" srcId="{C0763298-6FD6-4DC8-BABF-1B6EC2739FBF}" destId="{F2026B59-9D8A-4299-A7AE-25A803D27024}" srcOrd="4" destOrd="0" presId="urn:microsoft.com/office/officeart/2018/2/layout/IconVerticalSolidList"/>
    <dgm:cxn modelId="{7AF39A23-D75A-4B47-9023-3BBC4004C3DB}" type="presParOf" srcId="{4E302AAF-ACAA-4A40-9096-78392973045A}" destId="{0C72FB67-E805-43C7-92D3-39841464E846}" srcOrd="3" destOrd="0" presId="urn:microsoft.com/office/officeart/2018/2/layout/IconVerticalSolidList"/>
    <dgm:cxn modelId="{1E1419F6-24FC-4772-AE82-EF2FF3164818}" type="presParOf" srcId="{4E302AAF-ACAA-4A40-9096-78392973045A}" destId="{CA12A723-1294-47CB-9B37-4C4B0E2CAA9E}" srcOrd="4" destOrd="0" presId="urn:microsoft.com/office/officeart/2018/2/layout/IconVerticalSolidList"/>
    <dgm:cxn modelId="{D4AF1B41-1CFC-401A-B704-AE4FF1055C2A}" type="presParOf" srcId="{CA12A723-1294-47CB-9B37-4C4B0E2CAA9E}" destId="{840F5F7F-3B6F-4C41-B5A7-D67DF94431A3}" srcOrd="0" destOrd="0" presId="urn:microsoft.com/office/officeart/2018/2/layout/IconVerticalSolidList"/>
    <dgm:cxn modelId="{0390C4FF-9FA5-41C7-B337-7EE25678456B}" type="presParOf" srcId="{CA12A723-1294-47CB-9B37-4C4B0E2CAA9E}" destId="{97B3CF0E-05EF-432E-A8DA-3E0085946ADB}" srcOrd="1" destOrd="0" presId="urn:microsoft.com/office/officeart/2018/2/layout/IconVerticalSolidList"/>
    <dgm:cxn modelId="{E4C85FD6-59FD-40DC-B460-B9C425C75BEC}" type="presParOf" srcId="{CA12A723-1294-47CB-9B37-4C4B0E2CAA9E}" destId="{10B22E3D-E13F-4FFB-AD11-5DF12E0404CD}" srcOrd="2" destOrd="0" presId="urn:microsoft.com/office/officeart/2018/2/layout/IconVerticalSolidList"/>
    <dgm:cxn modelId="{14C9C9AC-EF8D-44F5-997E-40A45C929213}" type="presParOf" srcId="{CA12A723-1294-47CB-9B37-4C4B0E2CAA9E}" destId="{3057CCAF-5A89-4CB8-8DF1-0B9BAA0E7F10}" srcOrd="3" destOrd="0" presId="urn:microsoft.com/office/officeart/2018/2/layout/IconVerticalSolidList"/>
    <dgm:cxn modelId="{08BBC985-17FC-4B30-8AC4-73041946C9D2}" type="presParOf" srcId="{CA12A723-1294-47CB-9B37-4C4B0E2CAA9E}" destId="{3759FA37-2292-4177-B138-AEA2B872D9DC}" srcOrd="4" destOrd="0" presId="urn:microsoft.com/office/officeart/2018/2/layout/IconVerticalSolidList"/>
    <dgm:cxn modelId="{8CBDCFC5-F3F9-4504-B12D-B5A5DAF5E267}" type="presParOf" srcId="{4E302AAF-ACAA-4A40-9096-78392973045A}" destId="{5A294ACD-F076-4D19-8BFB-19FE1FDB7B2A}" srcOrd="5" destOrd="0" presId="urn:microsoft.com/office/officeart/2018/2/layout/IconVerticalSolidList"/>
    <dgm:cxn modelId="{8F7C4FED-2FF7-42AE-AEE3-6BA9C880D652}" type="presParOf" srcId="{4E302AAF-ACAA-4A40-9096-78392973045A}" destId="{2CA02A01-67FD-4357-91B0-06F426EBAAD7}" srcOrd="6" destOrd="0" presId="urn:microsoft.com/office/officeart/2018/2/layout/IconVerticalSolidList"/>
    <dgm:cxn modelId="{09573DDC-4B24-431F-964B-23A1A59A38A1}" type="presParOf" srcId="{2CA02A01-67FD-4357-91B0-06F426EBAAD7}" destId="{27B4D577-3BE0-48A0-B5F3-A6255615289E}" srcOrd="0" destOrd="0" presId="urn:microsoft.com/office/officeart/2018/2/layout/IconVerticalSolidList"/>
    <dgm:cxn modelId="{900740AD-2C8D-4441-92D1-8261AD9E2D08}" type="presParOf" srcId="{2CA02A01-67FD-4357-91B0-06F426EBAAD7}" destId="{80E3D899-1E7C-4233-9E8B-ACE3C10AAB19}" srcOrd="1" destOrd="0" presId="urn:microsoft.com/office/officeart/2018/2/layout/IconVerticalSolidList"/>
    <dgm:cxn modelId="{B4573DE4-A27E-4CCA-83F8-B64F73F880F3}" type="presParOf" srcId="{2CA02A01-67FD-4357-91B0-06F426EBAAD7}" destId="{5C0D0AF3-58C3-4927-B35F-E1F8C10F4658}" srcOrd="2" destOrd="0" presId="urn:microsoft.com/office/officeart/2018/2/layout/IconVerticalSolidList"/>
    <dgm:cxn modelId="{BF0F0DB6-5DD0-4EC9-9FC8-243C45A71196}" type="presParOf" srcId="{2CA02A01-67FD-4357-91B0-06F426EBAAD7}" destId="{0F78B0A7-F607-4C69-9A7A-7BF1F94C79EF}" srcOrd="3" destOrd="0" presId="urn:microsoft.com/office/officeart/2018/2/layout/IconVerticalSolidList"/>
    <dgm:cxn modelId="{A0B89A86-DA82-4466-A14C-E0C10B1B6197}" type="presParOf" srcId="{2CA02A01-67FD-4357-91B0-06F426EBAAD7}" destId="{6315556F-5A63-4370-8A4F-0E174286B49E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11B5F8-D44B-432D-8565-77815906D6A6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7EA0DD4-7B10-4F21-B1D7-AC0E525E9582}">
      <dgm:prSet/>
      <dgm:spPr/>
      <dgm:t>
        <a:bodyPr/>
        <a:lstStyle/>
        <a:p>
          <a:r>
            <a:rPr lang="en-US"/>
            <a:t>Personalized Online Matching</a:t>
          </a:r>
        </a:p>
      </dgm:t>
    </dgm:pt>
    <dgm:pt modelId="{53C99099-F0C9-4714-A93B-E8F69D55F7D6}" type="parTrans" cxnId="{DC00A763-1147-4ADF-BCC5-6E2F770B5D37}">
      <dgm:prSet/>
      <dgm:spPr/>
      <dgm:t>
        <a:bodyPr/>
        <a:lstStyle/>
        <a:p>
          <a:endParaRPr lang="en-US"/>
        </a:p>
      </dgm:t>
    </dgm:pt>
    <dgm:pt modelId="{CE1C0C39-4272-49F3-8D78-D472375BB4CD}" type="sibTrans" cxnId="{DC00A763-1147-4ADF-BCC5-6E2F770B5D37}">
      <dgm:prSet/>
      <dgm:spPr/>
      <dgm:t>
        <a:bodyPr/>
        <a:lstStyle/>
        <a:p>
          <a:endParaRPr lang="en-US"/>
        </a:p>
      </dgm:t>
    </dgm:pt>
    <dgm:pt modelId="{A039DC62-E50E-4F49-83B4-73F82410075E}">
      <dgm:prSet/>
      <dgm:spPr/>
      <dgm:t>
        <a:bodyPr/>
        <a:lstStyle/>
        <a:p>
          <a:r>
            <a:rPr lang="en-US"/>
            <a:t>Monthly Meetings</a:t>
          </a:r>
        </a:p>
      </dgm:t>
    </dgm:pt>
    <dgm:pt modelId="{3A407554-3DEC-4CBF-822D-8392C7274D97}" type="parTrans" cxnId="{849C43BB-182B-4EFD-9A23-861DEE6A9652}">
      <dgm:prSet/>
      <dgm:spPr/>
      <dgm:t>
        <a:bodyPr/>
        <a:lstStyle/>
        <a:p>
          <a:endParaRPr lang="en-US"/>
        </a:p>
      </dgm:t>
    </dgm:pt>
    <dgm:pt modelId="{EA926CEB-E5A9-4356-AEA3-6365941053D2}" type="sibTrans" cxnId="{849C43BB-182B-4EFD-9A23-861DEE6A9652}">
      <dgm:prSet/>
      <dgm:spPr/>
      <dgm:t>
        <a:bodyPr/>
        <a:lstStyle/>
        <a:p>
          <a:endParaRPr lang="en-US"/>
        </a:p>
      </dgm:t>
    </dgm:pt>
    <dgm:pt modelId="{8B16E3A5-3EFE-419E-BABA-2239AC123A2B}">
      <dgm:prSet/>
      <dgm:spPr/>
      <dgm:t>
        <a:bodyPr/>
        <a:lstStyle/>
        <a:p>
          <a:r>
            <a:rPr lang="en-US"/>
            <a:t>Ongoing Support</a:t>
          </a:r>
        </a:p>
      </dgm:t>
    </dgm:pt>
    <dgm:pt modelId="{27B14E1D-A96B-4045-97A1-CBE1D2796E4A}" type="parTrans" cxnId="{A7776510-C542-40F3-AAF8-BD968578CE90}">
      <dgm:prSet/>
      <dgm:spPr/>
      <dgm:t>
        <a:bodyPr/>
        <a:lstStyle/>
        <a:p>
          <a:endParaRPr lang="en-US"/>
        </a:p>
      </dgm:t>
    </dgm:pt>
    <dgm:pt modelId="{7E612771-CEB1-4114-A305-46DEB1EE4617}" type="sibTrans" cxnId="{A7776510-C542-40F3-AAF8-BD968578CE90}">
      <dgm:prSet/>
      <dgm:spPr/>
      <dgm:t>
        <a:bodyPr/>
        <a:lstStyle/>
        <a:p>
          <a:endParaRPr lang="en-US"/>
        </a:p>
      </dgm:t>
    </dgm:pt>
    <dgm:pt modelId="{60886185-38C1-476E-8C86-570D87A8E17A}">
      <dgm:prSet/>
      <dgm:spPr/>
      <dgm:t>
        <a:bodyPr/>
        <a:lstStyle/>
        <a:p>
          <a:r>
            <a:rPr lang="en-US"/>
            <a:t>Goal setting and accountability </a:t>
          </a:r>
        </a:p>
      </dgm:t>
    </dgm:pt>
    <dgm:pt modelId="{C2169066-ACFC-4F93-A258-FD9F01E69CC8}" type="parTrans" cxnId="{5CD4776C-74D3-496C-8C4C-AE265CEF0480}">
      <dgm:prSet/>
      <dgm:spPr/>
      <dgm:t>
        <a:bodyPr/>
        <a:lstStyle/>
        <a:p>
          <a:endParaRPr lang="en-US"/>
        </a:p>
      </dgm:t>
    </dgm:pt>
    <dgm:pt modelId="{46EDA466-62E9-48A4-A676-6E1EF57A52E6}" type="sibTrans" cxnId="{5CD4776C-74D3-496C-8C4C-AE265CEF0480}">
      <dgm:prSet/>
      <dgm:spPr/>
      <dgm:t>
        <a:bodyPr/>
        <a:lstStyle/>
        <a:p>
          <a:endParaRPr lang="en-US"/>
        </a:p>
      </dgm:t>
    </dgm:pt>
    <dgm:pt modelId="{1DC94B5D-1DD4-40FD-BFB5-C90B7C371637}">
      <dgm:prSet/>
      <dgm:spPr/>
      <dgm:t>
        <a:bodyPr/>
        <a:lstStyle/>
        <a:p>
          <a:r>
            <a:rPr lang="en-US"/>
            <a:t>Personal &amp; Professional Growth</a:t>
          </a:r>
        </a:p>
      </dgm:t>
    </dgm:pt>
    <dgm:pt modelId="{EC3B9755-53D4-465E-BF33-C3E4D8CA64D4}" type="parTrans" cxnId="{79E0EBAE-27E8-4C7A-81AC-6883692CE472}">
      <dgm:prSet/>
      <dgm:spPr/>
      <dgm:t>
        <a:bodyPr/>
        <a:lstStyle/>
        <a:p>
          <a:endParaRPr lang="en-US"/>
        </a:p>
      </dgm:t>
    </dgm:pt>
    <dgm:pt modelId="{FE55973A-7655-4614-83DA-14A96819CD19}" type="sibTrans" cxnId="{79E0EBAE-27E8-4C7A-81AC-6883692CE472}">
      <dgm:prSet/>
      <dgm:spPr/>
      <dgm:t>
        <a:bodyPr/>
        <a:lstStyle/>
        <a:p>
          <a:endParaRPr lang="en-US"/>
        </a:p>
      </dgm:t>
    </dgm:pt>
    <dgm:pt modelId="{72C13981-5245-4011-8441-186EEF594F56}" type="pres">
      <dgm:prSet presAssocID="{0511B5F8-D44B-432D-8565-77815906D6A6}" presName="cycle" presStyleCnt="0">
        <dgm:presLayoutVars>
          <dgm:dir/>
          <dgm:resizeHandles val="exact"/>
        </dgm:presLayoutVars>
      </dgm:prSet>
      <dgm:spPr/>
    </dgm:pt>
    <dgm:pt modelId="{892D3263-7DD6-4AD2-9B0D-49A3F446D24F}" type="pres">
      <dgm:prSet presAssocID="{A7EA0DD4-7B10-4F21-B1D7-AC0E525E9582}" presName="node" presStyleLbl="node1" presStyleIdx="0" presStyleCnt="5">
        <dgm:presLayoutVars>
          <dgm:bulletEnabled val="1"/>
        </dgm:presLayoutVars>
      </dgm:prSet>
      <dgm:spPr/>
    </dgm:pt>
    <dgm:pt modelId="{7346EF4E-824E-4655-B613-FDD40A9934E4}" type="pres">
      <dgm:prSet presAssocID="{A7EA0DD4-7B10-4F21-B1D7-AC0E525E9582}" presName="spNode" presStyleCnt="0"/>
      <dgm:spPr/>
    </dgm:pt>
    <dgm:pt modelId="{61E9A0DB-5307-4E0C-BDF1-2F3DE2133955}" type="pres">
      <dgm:prSet presAssocID="{CE1C0C39-4272-49F3-8D78-D472375BB4CD}" presName="sibTrans" presStyleLbl="sibTrans1D1" presStyleIdx="0" presStyleCnt="5"/>
      <dgm:spPr/>
    </dgm:pt>
    <dgm:pt modelId="{0F2A17C4-A98B-4394-A979-6381337131DA}" type="pres">
      <dgm:prSet presAssocID="{A039DC62-E50E-4F49-83B4-73F82410075E}" presName="node" presStyleLbl="node1" presStyleIdx="1" presStyleCnt="5">
        <dgm:presLayoutVars>
          <dgm:bulletEnabled val="1"/>
        </dgm:presLayoutVars>
      </dgm:prSet>
      <dgm:spPr/>
    </dgm:pt>
    <dgm:pt modelId="{AE37B073-C454-43DA-A222-8ACCDB4CFA92}" type="pres">
      <dgm:prSet presAssocID="{A039DC62-E50E-4F49-83B4-73F82410075E}" presName="spNode" presStyleCnt="0"/>
      <dgm:spPr/>
    </dgm:pt>
    <dgm:pt modelId="{FC2EC810-90EA-4623-91FC-D7D854F78465}" type="pres">
      <dgm:prSet presAssocID="{EA926CEB-E5A9-4356-AEA3-6365941053D2}" presName="sibTrans" presStyleLbl="sibTrans1D1" presStyleIdx="1" presStyleCnt="5"/>
      <dgm:spPr/>
    </dgm:pt>
    <dgm:pt modelId="{AF66CB56-92A5-4E41-82D3-FCC8328550A3}" type="pres">
      <dgm:prSet presAssocID="{8B16E3A5-3EFE-419E-BABA-2239AC123A2B}" presName="node" presStyleLbl="node1" presStyleIdx="2" presStyleCnt="5">
        <dgm:presLayoutVars>
          <dgm:bulletEnabled val="1"/>
        </dgm:presLayoutVars>
      </dgm:prSet>
      <dgm:spPr/>
    </dgm:pt>
    <dgm:pt modelId="{32515CB9-2A24-42E4-9C4A-FA96DD9FF687}" type="pres">
      <dgm:prSet presAssocID="{8B16E3A5-3EFE-419E-BABA-2239AC123A2B}" presName="spNode" presStyleCnt="0"/>
      <dgm:spPr/>
    </dgm:pt>
    <dgm:pt modelId="{C5114BF4-B075-47C5-BEEB-174B294AB311}" type="pres">
      <dgm:prSet presAssocID="{7E612771-CEB1-4114-A305-46DEB1EE4617}" presName="sibTrans" presStyleLbl="sibTrans1D1" presStyleIdx="2" presStyleCnt="5"/>
      <dgm:spPr/>
    </dgm:pt>
    <dgm:pt modelId="{0AB5F761-058F-498D-89E0-CDFB6F190263}" type="pres">
      <dgm:prSet presAssocID="{60886185-38C1-476E-8C86-570D87A8E17A}" presName="node" presStyleLbl="node1" presStyleIdx="3" presStyleCnt="5">
        <dgm:presLayoutVars>
          <dgm:bulletEnabled val="1"/>
        </dgm:presLayoutVars>
      </dgm:prSet>
      <dgm:spPr/>
    </dgm:pt>
    <dgm:pt modelId="{813CCF57-E349-437C-AF04-16D33A5A9F45}" type="pres">
      <dgm:prSet presAssocID="{60886185-38C1-476E-8C86-570D87A8E17A}" presName="spNode" presStyleCnt="0"/>
      <dgm:spPr/>
    </dgm:pt>
    <dgm:pt modelId="{665DD0F6-56EC-40B4-BFD5-7CBC400F2BA4}" type="pres">
      <dgm:prSet presAssocID="{46EDA466-62E9-48A4-A676-6E1EF57A52E6}" presName="sibTrans" presStyleLbl="sibTrans1D1" presStyleIdx="3" presStyleCnt="5"/>
      <dgm:spPr/>
    </dgm:pt>
    <dgm:pt modelId="{810BCD7A-1CD6-4A24-847B-D28755CA7E3D}" type="pres">
      <dgm:prSet presAssocID="{1DC94B5D-1DD4-40FD-BFB5-C90B7C371637}" presName="node" presStyleLbl="node1" presStyleIdx="4" presStyleCnt="5">
        <dgm:presLayoutVars>
          <dgm:bulletEnabled val="1"/>
        </dgm:presLayoutVars>
      </dgm:prSet>
      <dgm:spPr/>
    </dgm:pt>
    <dgm:pt modelId="{3E8B22D9-C526-4ADC-BC91-FFC023F5E5B7}" type="pres">
      <dgm:prSet presAssocID="{1DC94B5D-1DD4-40FD-BFB5-C90B7C371637}" presName="spNode" presStyleCnt="0"/>
      <dgm:spPr/>
    </dgm:pt>
    <dgm:pt modelId="{F0D4221D-712A-40B0-AC0D-DD0283E667F3}" type="pres">
      <dgm:prSet presAssocID="{FE55973A-7655-4614-83DA-14A96819CD19}" presName="sibTrans" presStyleLbl="sibTrans1D1" presStyleIdx="4" presStyleCnt="5"/>
      <dgm:spPr/>
    </dgm:pt>
  </dgm:ptLst>
  <dgm:cxnLst>
    <dgm:cxn modelId="{B322440C-1A3D-4A7E-ABAF-B1BDC3BBC1B4}" type="presOf" srcId="{46EDA466-62E9-48A4-A676-6E1EF57A52E6}" destId="{665DD0F6-56EC-40B4-BFD5-7CBC400F2BA4}" srcOrd="0" destOrd="0" presId="urn:microsoft.com/office/officeart/2005/8/layout/cycle5"/>
    <dgm:cxn modelId="{02E62D0D-A2A1-4261-9C2A-866BDCA6446A}" type="presOf" srcId="{8B16E3A5-3EFE-419E-BABA-2239AC123A2B}" destId="{AF66CB56-92A5-4E41-82D3-FCC8328550A3}" srcOrd="0" destOrd="0" presId="urn:microsoft.com/office/officeart/2005/8/layout/cycle5"/>
    <dgm:cxn modelId="{A7776510-C542-40F3-AAF8-BD968578CE90}" srcId="{0511B5F8-D44B-432D-8565-77815906D6A6}" destId="{8B16E3A5-3EFE-419E-BABA-2239AC123A2B}" srcOrd="2" destOrd="0" parTransId="{27B14E1D-A96B-4045-97A1-CBE1D2796E4A}" sibTransId="{7E612771-CEB1-4114-A305-46DEB1EE4617}"/>
    <dgm:cxn modelId="{B4B1AB5C-459F-425E-B9A3-14D7D4DC8A90}" type="presOf" srcId="{1DC94B5D-1DD4-40FD-BFB5-C90B7C371637}" destId="{810BCD7A-1CD6-4A24-847B-D28755CA7E3D}" srcOrd="0" destOrd="0" presId="urn:microsoft.com/office/officeart/2005/8/layout/cycle5"/>
    <dgm:cxn modelId="{DC00A763-1147-4ADF-BCC5-6E2F770B5D37}" srcId="{0511B5F8-D44B-432D-8565-77815906D6A6}" destId="{A7EA0DD4-7B10-4F21-B1D7-AC0E525E9582}" srcOrd="0" destOrd="0" parTransId="{53C99099-F0C9-4714-A93B-E8F69D55F7D6}" sibTransId="{CE1C0C39-4272-49F3-8D78-D472375BB4CD}"/>
    <dgm:cxn modelId="{5CD4776C-74D3-496C-8C4C-AE265CEF0480}" srcId="{0511B5F8-D44B-432D-8565-77815906D6A6}" destId="{60886185-38C1-476E-8C86-570D87A8E17A}" srcOrd="3" destOrd="0" parTransId="{C2169066-ACFC-4F93-A258-FD9F01E69CC8}" sibTransId="{46EDA466-62E9-48A4-A676-6E1EF57A52E6}"/>
    <dgm:cxn modelId="{5A430A70-160F-431E-A4E7-D889B5F0018A}" type="presOf" srcId="{CE1C0C39-4272-49F3-8D78-D472375BB4CD}" destId="{61E9A0DB-5307-4E0C-BDF1-2F3DE2133955}" srcOrd="0" destOrd="0" presId="urn:microsoft.com/office/officeart/2005/8/layout/cycle5"/>
    <dgm:cxn modelId="{D6E9CC70-C664-4E77-848B-EF70299E14E8}" type="presOf" srcId="{FE55973A-7655-4614-83DA-14A96819CD19}" destId="{F0D4221D-712A-40B0-AC0D-DD0283E667F3}" srcOrd="0" destOrd="0" presId="urn:microsoft.com/office/officeart/2005/8/layout/cycle5"/>
    <dgm:cxn modelId="{BB23F184-B9D7-4F7E-A890-FFD523AC0F29}" type="presOf" srcId="{0511B5F8-D44B-432D-8565-77815906D6A6}" destId="{72C13981-5245-4011-8441-186EEF594F56}" srcOrd="0" destOrd="0" presId="urn:microsoft.com/office/officeart/2005/8/layout/cycle5"/>
    <dgm:cxn modelId="{DF57EA98-ACBA-4B9A-A558-97FD60E86AB0}" type="presOf" srcId="{A7EA0DD4-7B10-4F21-B1D7-AC0E525E9582}" destId="{892D3263-7DD6-4AD2-9B0D-49A3F446D24F}" srcOrd="0" destOrd="0" presId="urn:microsoft.com/office/officeart/2005/8/layout/cycle5"/>
    <dgm:cxn modelId="{400BE99A-9A90-4B21-960B-C6E08B8E82A2}" type="presOf" srcId="{60886185-38C1-476E-8C86-570D87A8E17A}" destId="{0AB5F761-058F-498D-89E0-CDFB6F190263}" srcOrd="0" destOrd="0" presId="urn:microsoft.com/office/officeart/2005/8/layout/cycle5"/>
    <dgm:cxn modelId="{E837819E-F0A3-4CDB-81B1-93360FD79D9D}" type="presOf" srcId="{7E612771-CEB1-4114-A305-46DEB1EE4617}" destId="{C5114BF4-B075-47C5-BEEB-174B294AB311}" srcOrd="0" destOrd="0" presId="urn:microsoft.com/office/officeart/2005/8/layout/cycle5"/>
    <dgm:cxn modelId="{79E0EBAE-27E8-4C7A-81AC-6883692CE472}" srcId="{0511B5F8-D44B-432D-8565-77815906D6A6}" destId="{1DC94B5D-1DD4-40FD-BFB5-C90B7C371637}" srcOrd="4" destOrd="0" parTransId="{EC3B9755-53D4-465E-BF33-C3E4D8CA64D4}" sibTransId="{FE55973A-7655-4614-83DA-14A96819CD19}"/>
    <dgm:cxn modelId="{849C43BB-182B-4EFD-9A23-861DEE6A9652}" srcId="{0511B5F8-D44B-432D-8565-77815906D6A6}" destId="{A039DC62-E50E-4F49-83B4-73F82410075E}" srcOrd="1" destOrd="0" parTransId="{3A407554-3DEC-4CBF-822D-8392C7274D97}" sibTransId="{EA926CEB-E5A9-4356-AEA3-6365941053D2}"/>
    <dgm:cxn modelId="{035245CA-3827-4398-AA97-62CF6DD9A20C}" type="presOf" srcId="{A039DC62-E50E-4F49-83B4-73F82410075E}" destId="{0F2A17C4-A98B-4394-A979-6381337131DA}" srcOrd="0" destOrd="0" presId="urn:microsoft.com/office/officeart/2005/8/layout/cycle5"/>
    <dgm:cxn modelId="{BE2375D7-E775-4518-B87C-5B7F31656DB3}" type="presOf" srcId="{EA926CEB-E5A9-4356-AEA3-6365941053D2}" destId="{FC2EC810-90EA-4623-91FC-D7D854F78465}" srcOrd="0" destOrd="0" presId="urn:microsoft.com/office/officeart/2005/8/layout/cycle5"/>
    <dgm:cxn modelId="{6AEE2C48-68A4-4096-99DB-2051D93F2003}" type="presParOf" srcId="{72C13981-5245-4011-8441-186EEF594F56}" destId="{892D3263-7DD6-4AD2-9B0D-49A3F446D24F}" srcOrd="0" destOrd="0" presId="urn:microsoft.com/office/officeart/2005/8/layout/cycle5"/>
    <dgm:cxn modelId="{A54A9D81-0451-43C9-8A8D-72D14A18FB60}" type="presParOf" srcId="{72C13981-5245-4011-8441-186EEF594F56}" destId="{7346EF4E-824E-4655-B613-FDD40A9934E4}" srcOrd="1" destOrd="0" presId="urn:microsoft.com/office/officeart/2005/8/layout/cycle5"/>
    <dgm:cxn modelId="{9A828ABF-CC51-4C73-9074-F39F766C4921}" type="presParOf" srcId="{72C13981-5245-4011-8441-186EEF594F56}" destId="{61E9A0DB-5307-4E0C-BDF1-2F3DE2133955}" srcOrd="2" destOrd="0" presId="urn:microsoft.com/office/officeart/2005/8/layout/cycle5"/>
    <dgm:cxn modelId="{4BA78924-78E7-49FB-9036-061A6CB6D036}" type="presParOf" srcId="{72C13981-5245-4011-8441-186EEF594F56}" destId="{0F2A17C4-A98B-4394-A979-6381337131DA}" srcOrd="3" destOrd="0" presId="urn:microsoft.com/office/officeart/2005/8/layout/cycle5"/>
    <dgm:cxn modelId="{D32C64F5-878C-424A-8DA0-73161E198983}" type="presParOf" srcId="{72C13981-5245-4011-8441-186EEF594F56}" destId="{AE37B073-C454-43DA-A222-8ACCDB4CFA92}" srcOrd="4" destOrd="0" presId="urn:microsoft.com/office/officeart/2005/8/layout/cycle5"/>
    <dgm:cxn modelId="{1261E9E9-E14B-498D-A7AB-1952CB8841F7}" type="presParOf" srcId="{72C13981-5245-4011-8441-186EEF594F56}" destId="{FC2EC810-90EA-4623-91FC-D7D854F78465}" srcOrd="5" destOrd="0" presId="urn:microsoft.com/office/officeart/2005/8/layout/cycle5"/>
    <dgm:cxn modelId="{5F0C55C8-8E97-4504-A9A5-74B03918C2D5}" type="presParOf" srcId="{72C13981-5245-4011-8441-186EEF594F56}" destId="{AF66CB56-92A5-4E41-82D3-FCC8328550A3}" srcOrd="6" destOrd="0" presId="urn:microsoft.com/office/officeart/2005/8/layout/cycle5"/>
    <dgm:cxn modelId="{34B6D1A8-0DF4-4BAF-92FB-B319EED736D0}" type="presParOf" srcId="{72C13981-5245-4011-8441-186EEF594F56}" destId="{32515CB9-2A24-42E4-9C4A-FA96DD9FF687}" srcOrd="7" destOrd="0" presId="urn:microsoft.com/office/officeart/2005/8/layout/cycle5"/>
    <dgm:cxn modelId="{23FD3880-29C5-4119-B52C-78BC754A9105}" type="presParOf" srcId="{72C13981-5245-4011-8441-186EEF594F56}" destId="{C5114BF4-B075-47C5-BEEB-174B294AB311}" srcOrd="8" destOrd="0" presId="urn:microsoft.com/office/officeart/2005/8/layout/cycle5"/>
    <dgm:cxn modelId="{0F77E190-D04E-4719-BFCE-699C3057BDC7}" type="presParOf" srcId="{72C13981-5245-4011-8441-186EEF594F56}" destId="{0AB5F761-058F-498D-89E0-CDFB6F190263}" srcOrd="9" destOrd="0" presId="urn:microsoft.com/office/officeart/2005/8/layout/cycle5"/>
    <dgm:cxn modelId="{00C18775-9BEF-4580-9D34-78799F210FC1}" type="presParOf" srcId="{72C13981-5245-4011-8441-186EEF594F56}" destId="{813CCF57-E349-437C-AF04-16D33A5A9F45}" srcOrd="10" destOrd="0" presId="urn:microsoft.com/office/officeart/2005/8/layout/cycle5"/>
    <dgm:cxn modelId="{6EE2289A-13F3-4084-A362-B645E9373843}" type="presParOf" srcId="{72C13981-5245-4011-8441-186EEF594F56}" destId="{665DD0F6-56EC-40B4-BFD5-7CBC400F2BA4}" srcOrd="11" destOrd="0" presId="urn:microsoft.com/office/officeart/2005/8/layout/cycle5"/>
    <dgm:cxn modelId="{50840085-C882-49A9-86E9-47F72395BA2A}" type="presParOf" srcId="{72C13981-5245-4011-8441-186EEF594F56}" destId="{810BCD7A-1CD6-4A24-847B-D28755CA7E3D}" srcOrd="12" destOrd="0" presId="urn:microsoft.com/office/officeart/2005/8/layout/cycle5"/>
    <dgm:cxn modelId="{54757DFF-D7FE-419F-9568-1A3ABE4761BB}" type="presParOf" srcId="{72C13981-5245-4011-8441-186EEF594F56}" destId="{3E8B22D9-C526-4ADC-BC91-FFC023F5E5B7}" srcOrd="13" destOrd="0" presId="urn:microsoft.com/office/officeart/2005/8/layout/cycle5"/>
    <dgm:cxn modelId="{21A22CB8-DEA5-40B3-9569-C02BACC3C2C6}" type="presParOf" srcId="{72C13981-5245-4011-8441-186EEF594F56}" destId="{F0D4221D-712A-40B0-AC0D-DD0283E667F3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E2F924C-4390-4C6B-A431-E147B7955DB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3C4C6D8-6D9E-4D70-9D20-C5B32A23D05A}">
      <dgm:prSet/>
      <dgm:spPr/>
      <dgm:t>
        <a:bodyPr/>
        <a:lstStyle/>
        <a:p>
          <a:r>
            <a:rPr lang="en-US" dirty="0">
              <a:latin typeface="Abadi Extra Light" panose="020B0204020104020204" pitchFamily="34" charset="0"/>
            </a:rPr>
            <a:t>January - Engagement Meeting: Program Kickoff &amp; Goal Setting</a:t>
          </a:r>
        </a:p>
      </dgm:t>
    </dgm:pt>
    <dgm:pt modelId="{EF3FEF45-698B-4070-BC91-2F2CE0AF034C}" type="parTrans" cxnId="{7C191C3A-42D0-4CD3-BEF0-A225F973C8E5}">
      <dgm:prSet/>
      <dgm:spPr/>
      <dgm:t>
        <a:bodyPr/>
        <a:lstStyle/>
        <a:p>
          <a:endParaRPr lang="en-US"/>
        </a:p>
      </dgm:t>
    </dgm:pt>
    <dgm:pt modelId="{553BD8EB-6820-4AF3-A36E-300DBD55E3B1}" type="sibTrans" cxnId="{7C191C3A-42D0-4CD3-BEF0-A225F973C8E5}">
      <dgm:prSet/>
      <dgm:spPr/>
      <dgm:t>
        <a:bodyPr/>
        <a:lstStyle/>
        <a:p>
          <a:endParaRPr lang="en-US"/>
        </a:p>
      </dgm:t>
    </dgm:pt>
    <dgm:pt modelId="{DAE63D91-0ED9-469F-A13A-AD6DF3211701}">
      <dgm:prSet/>
      <dgm:spPr/>
      <dgm:t>
        <a:bodyPr/>
        <a:lstStyle/>
        <a:p>
          <a:r>
            <a:rPr lang="en-US" dirty="0">
              <a:latin typeface="Abadi Extra Light" panose="020B0204020104020204" pitchFamily="34" charset="0"/>
            </a:rPr>
            <a:t>February - Development Meeting: Skill Development Focus (Resume &amp; Networking) </a:t>
          </a:r>
        </a:p>
      </dgm:t>
    </dgm:pt>
    <dgm:pt modelId="{9CEC232A-3C80-4C7A-A6F1-5E0607AC02F5}" type="parTrans" cxnId="{9F9D3593-CB08-4910-BCAD-0138EC6A7855}">
      <dgm:prSet/>
      <dgm:spPr/>
      <dgm:t>
        <a:bodyPr/>
        <a:lstStyle/>
        <a:p>
          <a:endParaRPr lang="en-US"/>
        </a:p>
      </dgm:t>
    </dgm:pt>
    <dgm:pt modelId="{97ECC16B-6A9D-43BF-8E0C-A7DACDE8A107}" type="sibTrans" cxnId="{9F9D3593-CB08-4910-BCAD-0138EC6A7855}">
      <dgm:prSet/>
      <dgm:spPr/>
      <dgm:t>
        <a:bodyPr/>
        <a:lstStyle/>
        <a:p>
          <a:endParaRPr lang="en-US"/>
        </a:p>
      </dgm:t>
    </dgm:pt>
    <dgm:pt modelId="{93125D16-1EE3-4C06-ABA1-638B0DBEB020}">
      <dgm:prSet/>
      <dgm:spPr/>
      <dgm:t>
        <a:bodyPr/>
        <a:lstStyle/>
        <a:p>
          <a:r>
            <a:rPr lang="en-US" dirty="0">
              <a:latin typeface="Abadi Extra Light" panose="020B0204020104020204" pitchFamily="34" charset="0"/>
            </a:rPr>
            <a:t>Mid-point Check-in &amp; Survey </a:t>
          </a:r>
        </a:p>
      </dgm:t>
    </dgm:pt>
    <dgm:pt modelId="{90D230F1-9AAC-43F5-90CC-15E06DE106CF}" type="parTrans" cxnId="{4C3C7F4A-AB9D-46E3-9AC3-0BBA72184D75}">
      <dgm:prSet/>
      <dgm:spPr/>
      <dgm:t>
        <a:bodyPr/>
        <a:lstStyle/>
        <a:p>
          <a:endParaRPr lang="en-US"/>
        </a:p>
      </dgm:t>
    </dgm:pt>
    <dgm:pt modelId="{901D772C-23AA-417F-97F3-171A74DA68F4}" type="sibTrans" cxnId="{4C3C7F4A-AB9D-46E3-9AC3-0BBA72184D75}">
      <dgm:prSet/>
      <dgm:spPr/>
      <dgm:t>
        <a:bodyPr/>
        <a:lstStyle/>
        <a:p>
          <a:endParaRPr lang="en-US"/>
        </a:p>
      </dgm:t>
    </dgm:pt>
    <dgm:pt modelId="{22501114-0126-4302-B046-02A3A92CFBCA}">
      <dgm:prSet/>
      <dgm:spPr/>
      <dgm:t>
        <a:bodyPr/>
        <a:lstStyle/>
        <a:p>
          <a:r>
            <a:rPr lang="en-US" dirty="0">
              <a:latin typeface="Abadi Extra Light" panose="020B0204020104020204" pitchFamily="34" charset="0"/>
            </a:rPr>
            <a:t>March - Acceleration Meeting: Career Exploration (Job shadowing, Informational Interviews, Network exposure, etc.)</a:t>
          </a:r>
        </a:p>
      </dgm:t>
    </dgm:pt>
    <dgm:pt modelId="{1787D57C-93FA-423E-8E45-80188B55CB32}" type="parTrans" cxnId="{FC3DBF0B-8A3A-4C50-B52B-834139BF8DCA}">
      <dgm:prSet/>
      <dgm:spPr/>
      <dgm:t>
        <a:bodyPr/>
        <a:lstStyle/>
        <a:p>
          <a:endParaRPr lang="en-US"/>
        </a:p>
      </dgm:t>
    </dgm:pt>
    <dgm:pt modelId="{F4D58565-1154-41B8-8119-8340F6E63BBD}" type="sibTrans" cxnId="{FC3DBF0B-8A3A-4C50-B52B-834139BF8DCA}">
      <dgm:prSet/>
      <dgm:spPr/>
      <dgm:t>
        <a:bodyPr/>
        <a:lstStyle/>
        <a:p>
          <a:endParaRPr lang="en-US"/>
        </a:p>
      </dgm:t>
    </dgm:pt>
    <dgm:pt modelId="{74FFC26B-6448-475C-A330-877CF153DE3D}">
      <dgm:prSet/>
      <dgm:spPr/>
      <dgm:t>
        <a:bodyPr/>
        <a:lstStyle/>
        <a:p>
          <a:r>
            <a:rPr lang="en-US" dirty="0">
              <a:latin typeface="Abadi Extra Light" panose="020B0204020104020204" pitchFamily="34" charset="0"/>
            </a:rPr>
            <a:t>April  - Wrap- Up Meeting: Final Check-in &amp; Career Planning </a:t>
          </a:r>
        </a:p>
      </dgm:t>
    </dgm:pt>
    <dgm:pt modelId="{9F2ED956-4F25-482D-9A58-137E96783E82}" type="parTrans" cxnId="{F3A69D70-6E50-49C7-AB04-678FFDC9C372}">
      <dgm:prSet/>
      <dgm:spPr/>
      <dgm:t>
        <a:bodyPr/>
        <a:lstStyle/>
        <a:p>
          <a:endParaRPr lang="en-US"/>
        </a:p>
      </dgm:t>
    </dgm:pt>
    <dgm:pt modelId="{A21A0BF7-3D9A-4C00-B6EF-C6C659AA0273}" type="sibTrans" cxnId="{F3A69D70-6E50-49C7-AB04-678FFDC9C372}">
      <dgm:prSet/>
      <dgm:spPr/>
      <dgm:t>
        <a:bodyPr/>
        <a:lstStyle/>
        <a:p>
          <a:endParaRPr lang="en-US"/>
        </a:p>
      </dgm:t>
    </dgm:pt>
    <dgm:pt modelId="{E4977EFA-686D-4CE2-87FE-F28983187DAC}">
      <dgm:prSet/>
      <dgm:spPr/>
      <dgm:t>
        <a:bodyPr/>
        <a:lstStyle/>
        <a:p>
          <a:r>
            <a:rPr lang="en-US" dirty="0">
              <a:latin typeface="Abadi Extra Light" panose="020B0204020104020204" pitchFamily="34" charset="0"/>
            </a:rPr>
            <a:t>Final Survey </a:t>
          </a:r>
        </a:p>
      </dgm:t>
    </dgm:pt>
    <dgm:pt modelId="{FCCDD5B4-DCD6-459C-ADCA-D85767D3E3CE}" type="parTrans" cxnId="{E18ED77D-AB84-4D8E-BF4E-36E7D6AA0C67}">
      <dgm:prSet/>
      <dgm:spPr/>
      <dgm:t>
        <a:bodyPr/>
        <a:lstStyle/>
        <a:p>
          <a:endParaRPr lang="en-US"/>
        </a:p>
      </dgm:t>
    </dgm:pt>
    <dgm:pt modelId="{CAEAA696-8367-4578-8D99-A6E531189E6E}" type="sibTrans" cxnId="{E18ED77D-AB84-4D8E-BF4E-36E7D6AA0C67}">
      <dgm:prSet/>
      <dgm:spPr/>
      <dgm:t>
        <a:bodyPr/>
        <a:lstStyle/>
        <a:p>
          <a:endParaRPr lang="en-US"/>
        </a:p>
      </dgm:t>
    </dgm:pt>
    <dgm:pt modelId="{573AFEED-A549-40F7-A6C8-3F3E68667D39}" type="pres">
      <dgm:prSet presAssocID="{9E2F924C-4390-4C6B-A431-E147B7955DBD}" presName="vert0" presStyleCnt="0">
        <dgm:presLayoutVars>
          <dgm:dir/>
          <dgm:animOne val="branch"/>
          <dgm:animLvl val="lvl"/>
        </dgm:presLayoutVars>
      </dgm:prSet>
      <dgm:spPr/>
    </dgm:pt>
    <dgm:pt modelId="{6E2DAD63-B98E-41E6-8624-1EE8AF2EAF9E}" type="pres">
      <dgm:prSet presAssocID="{73C4C6D8-6D9E-4D70-9D20-C5B32A23D05A}" presName="thickLine" presStyleLbl="alignNode1" presStyleIdx="0" presStyleCnt="6"/>
      <dgm:spPr/>
    </dgm:pt>
    <dgm:pt modelId="{5693743E-DCD4-4AE7-A5BA-70BFA682B007}" type="pres">
      <dgm:prSet presAssocID="{73C4C6D8-6D9E-4D70-9D20-C5B32A23D05A}" presName="horz1" presStyleCnt="0"/>
      <dgm:spPr/>
    </dgm:pt>
    <dgm:pt modelId="{F6F3DCBF-FA83-49AC-B1C1-906B7F8674CF}" type="pres">
      <dgm:prSet presAssocID="{73C4C6D8-6D9E-4D70-9D20-C5B32A23D05A}" presName="tx1" presStyleLbl="revTx" presStyleIdx="0" presStyleCnt="6"/>
      <dgm:spPr/>
    </dgm:pt>
    <dgm:pt modelId="{96BE3187-D444-4E2F-8C93-4D7022C9019F}" type="pres">
      <dgm:prSet presAssocID="{73C4C6D8-6D9E-4D70-9D20-C5B32A23D05A}" presName="vert1" presStyleCnt="0"/>
      <dgm:spPr/>
    </dgm:pt>
    <dgm:pt modelId="{AD16EFD1-69D1-4DD3-B1DC-69439AF9EA0D}" type="pres">
      <dgm:prSet presAssocID="{DAE63D91-0ED9-469F-A13A-AD6DF3211701}" presName="thickLine" presStyleLbl="alignNode1" presStyleIdx="1" presStyleCnt="6"/>
      <dgm:spPr/>
    </dgm:pt>
    <dgm:pt modelId="{0A59DF28-8228-4535-8FCA-67918B7D2904}" type="pres">
      <dgm:prSet presAssocID="{DAE63D91-0ED9-469F-A13A-AD6DF3211701}" presName="horz1" presStyleCnt="0"/>
      <dgm:spPr/>
    </dgm:pt>
    <dgm:pt modelId="{2C3FE3A4-52F8-4A97-A50A-4A9BD8F0C8D8}" type="pres">
      <dgm:prSet presAssocID="{DAE63D91-0ED9-469F-A13A-AD6DF3211701}" presName="tx1" presStyleLbl="revTx" presStyleIdx="1" presStyleCnt="6"/>
      <dgm:spPr/>
    </dgm:pt>
    <dgm:pt modelId="{3ABB1705-7978-459D-B71D-D961D8F1CC10}" type="pres">
      <dgm:prSet presAssocID="{DAE63D91-0ED9-469F-A13A-AD6DF3211701}" presName="vert1" presStyleCnt="0"/>
      <dgm:spPr/>
    </dgm:pt>
    <dgm:pt modelId="{0A14A8D1-BC32-4799-8EC4-82741319E7E8}" type="pres">
      <dgm:prSet presAssocID="{93125D16-1EE3-4C06-ABA1-638B0DBEB020}" presName="thickLine" presStyleLbl="alignNode1" presStyleIdx="2" presStyleCnt="6"/>
      <dgm:spPr/>
    </dgm:pt>
    <dgm:pt modelId="{1B0A41A1-7E92-4867-B9F3-2411A614563C}" type="pres">
      <dgm:prSet presAssocID="{93125D16-1EE3-4C06-ABA1-638B0DBEB020}" presName="horz1" presStyleCnt="0"/>
      <dgm:spPr/>
    </dgm:pt>
    <dgm:pt modelId="{9962352D-D7B2-4E32-93C4-A9DB37A0890D}" type="pres">
      <dgm:prSet presAssocID="{93125D16-1EE3-4C06-ABA1-638B0DBEB020}" presName="tx1" presStyleLbl="revTx" presStyleIdx="2" presStyleCnt="6"/>
      <dgm:spPr/>
    </dgm:pt>
    <dgm:pt modelId="{46FF8EDE-8661-436C-A4BF-16D2B73C614A}" type="pres">
      <dgm:prSet presAssocID="{93125D16-1EE3-4C06-ABA1-638B0DBEB020}" presName="vert1" presStyleCnt="0"/>
      <dgm:spPr/>
    </dgm:pt>
    <dgm:pt modelId="{CE041682-272B-45E4-BB46-B2CA2C045FDC}" type="pres">
      <dgm:prSet presAssocID="{22501114-0126-4302-B046-02A3A92CFBCA}" presName="thickLine" presStyleLbl="alignNode1" presStyleIdx="3" presStyleCnt="6"/>
      <dgm:spPr/>
    </dgm:pt>
    <dgm:pt modelId="{73C6AA9D-B23F-49D0-B1DF-621E69890332}" type="pres">
      <dgm:prSet presAssocID="{22501114-0126-4302-B046-02A3A92CFBCA}" presName="horz1" presStyleCnt="0"/>
      <dgm:spPr/>
    </dgm:pt>
    <dgm:pt modelId="{C3F0FC2A-8211-4E0A-A395-052C29FB9737}" type="pres">
      <dgm:prSet presAssocID="{22501114-0126-4302-B046-02A3A92CFBCA}" presName="tx1" presStyleLbl="revTx" presStyleIdx="3" presStyleCnt="6"/>
      <dgm:spPr/>
    </dgm:pt>
    <dgm:pt modelId="{6A8089D2-2B9D-44C8-A8EE-6E0AC183C5D4}" type="pres">
      <dgm:prSet presAssocID="{22501114-0126-4302-B046-02A3A92CFBCA}" presName="vert1" presStyleCnt="0"/>
      <dgm:spPr/>
    </dgm:pt>
    <dgm:pt modelId="{8018135B-EB32-4146-B332-E1A2A4654854}" type="pres">
      <dgm:prSet presAssocID="{74FFC26B-6448-475C-A330-877CF153DE3D}" presName="thickLine" presStyleLbl="alignNode1" presStyleIdx="4" presStyleCnt="6"/>
      <dgm:spPr/>
    </dgm:pt>
    <dgm:pt modelId="{C004A9FF-5279-4F7F-9868-433C8BB69161}" type="pres">
      <dgm:prSet presAssocID="{74FFC26B-6448-475C-A330-877CF153DE3D}" presName="horz1" presStyleCnt="0"/>
      <dgm:spPr/>
    </dgm:pt>
    <dgm:pt modelId="{359478F1-2EF6-41EA-BA9E-DD53694D8056}" type="pres">
      <dgm:prSet presAssocID="{74FFC26B-6448-475C-A330-877CF153DE3D}" presName="tx1" presStyleLbl="revTx" presStyleIdx="4" presStyleCnt="6"/>
      <dgm:spPr/>
    </dgm:pt>
    <dgm:pt modelId="{EC68EA9E-ADF6-43D3-94BB-EEFAE2FF019C}" type="pres">
      <dgm:prSet presAssocID="{74FFC26B-6448-475C-A330-877CF153DE3D}" presName="vert1" presStyleCnt="0"/>
      <dgm:spPr/>
    </dgm:pt>
    <dgm:pt modelId="{26AA8FEB-6260-4F31-9913-208D2C7B2E5C}" type="pres">
      <dgm:prSet presAssocID="{E4977EFA-686D-4CE2-87FE-F28983187DAC}" presName="thickLine" presStyleLbl="alignNode1" presStyleIdx="5" presStyleCnt="6"/>
      <dgm:spPr/>
    </dgm:pt>
    <dgm:pt modelId="{1382EDEC-7889-4F96-BAB4-61009A19C153}" type="pres">
      <dgm:prSet presAssocID="{E4977EFA-686D-4CE2-87FE-F28983187DAC}" presName="horz1" presStyleCnt="0"/>
      <dgm:spPr/>
    </dgm:pt>
    <dgm:pt modelId="{12AAC75E-9539-47BE-BC83-C0C08557B117}" type="pres">
      <dgm:prSet presAssocID="{E4977EFA-686D-4CE2-87FE-F28983187DAC}" presName="tx1" presStyleLbl="revTx" presStyleIdx="5" presStyleCnt="6"/>
      <dgm:spPr/>
    </dgm:pt>
    <dgm:pt modelId="{937596ED-F4F0-44E7-B561-66E9CFAB7654}" type="pres">
      <dgm:prSet presAssocID="{E4977EFA-686D-4CE2-87FE-F28983187DAC}" presName="vert1" presStyleCnt="0"/>
      <dgm:spPr/>
    </dgm:pt>
  </dgm:ptLst>
  <dgm:cxnLst>
    <dgm:cxn modelId="{FC3DBF0B-8A3A-4C50-B52B-834139BF8DCA}" srcId="{9E2F924C-4390-4C6B-A431-E147B7955DBD}" destId="{22501114-0126-4302-B046-02A3A92CFBCA}" srcOrd="3" destOrd="0" parTransId="{1787D57C-93FA-423E-8E45-80188B55CB32}" sibTransId="{F4D58565-1154-41B8-8119-8340F6E63BBD}"/>
    <dgm:cxn modelId="{D5E5F716-F753-478B-8146-76A3CA38C803}" type="presOf" srcId="{93125D16-1EE3-4C06-ABA1-638B0DBEB020}" destId="{9962352D-D7B2-4E32-93C4-A9DB37A0890D}" srcOrd="0" destOrd="0" presId="urn:microsoft.com/office/officeart/2008/layout/LinedList"/>
    <dgm:cxn modelId="{7C191C3A-42D0-4CD3-BEF0-A225F973C8E5}" srcId="{9E2F924C-4390-4C6B-A431-E147B7955DBD}" destId="{73C4C6D8-6D9E-4D70-9D20-C5B32A23D05A}" srcOrd="0" destOrd="0" parTransId="{EF3FEF45-698B-4070-BC91-2F2CE0AF034C}" sibTransId="{553BD8EB-6820-4AF3-A36E-300DBD55E3B1}"/>
    <dgm:cxn modelId="{6A3C963B-0432-4FDA-8DCA-146D0793D807}" type="presOf" srcId="{22501114-0126-4302-B046-02A3A92CFBCA}" destId="{C3F0FC2A-8211-4E0A-A395-052C29FB9737}" srcOrd="0" destOrd="0" presId="urn:microsoft.com/office/officeart/2008/layout/LinedList"/>
    <dgm:cxn modelId="{0C94113C-0731-4790-BA40-08AB720E94CC}" type="presOf" srcId="{74FFC26B-6448-475C-A330-877CF153DE3D}" destId="{359478F1-2EF6-41EA-BA9E-DD53694D8056}" srcOrd="0" destOrd="0" presId="urn:microsoft.com/office/officeart/2008/layout/LinedList"/>
    <dgm:cxn modelId="{5D67CF43-583A-451F-8012-4BDD2804CA5A}" type="presOf" srcId="{E4977EFA-686D-4CE2-87FE-F28983187DAC}" destId="{12AAC75E-9539-47BE-BC83-C0C08557B117}" srcOrd="0" destOrd="0" presId="urn:microsoft.com/office/officeart/2008/layout/LinedList"/>
    <dgm:cxn modelId="{4C3C7F4A-AB9D-46E3-9AC3-0BBA72184D75}" srcId="{9E2F924C-4390-4C6B-A431-E147B7955DBD}" destId="{93125D16-1EE3-4C06-ABA1-638B0DBEB020}" srcOrd="2" destOrd="0" parTransId="{90D230F1-9AAC-43F5-90CC-15E06DE106CF}" sibTransId="{901D772C-23AA-417F-97F3-171A74DA68F4}"/>
    <dgm:cxn modelId="{F3A69D70-6E50-49C7-AB04-678FFDC9C372}" srcId="{9E2F924C-4390-4C6B-A431-E147B7955DBD}" destId="{74FFC26B-6448-475C-A330-877CF153DE3D}" srcOrd="4" destOrd="0" parTransId="{9F2ED956-4F25-482D-9A58-137E96783E82}" sibTransId="{A21A0BF7-3D9A-4C00-B6EF-C6C659AA0273}"/>
    <dgm:cxn modelId="{EDD34559-CC9B-44DB-AEC3-9459AD230DA9}" type="presOf" srcId="{73C4C6D8-6D9E-4D70-9D20-C5B32A23D05A}" destId="{F6F3DCBF-FA83-49AC-B1C1-906B7F8674CF}" srcOrd="0" destOrd="0" presId="urn:microsoft.com/office/officeart/2008/layout/LinedList"/>
    <dgm:cxn modelId="{E18ED77D-AB84-4D8E-BF4E-36E7D6AA0C67}" srcId="{9E2F924C-4390-4C6B-A431-E147B7955DBD}" destId="{E4977EFA-686D-4CE2-87FE-F28983187DAC}" srcOrd="5" destOrd="0" parTransId="{FCCDD5B4-DCD6-459C-ADCA-D85767D3E3CE}" sibTransId="{CAEAA696-8367-4578-8D99-A6E531189E6E}"/>
    <dgm:cxn modelId="{9F9D3593-CB08-4910-BCAD-0138EC6A7855}" srcId="{9E2F924C-4390-4C6B-A431-E147B7955DBD}" destId="{DAE63D91-0ED9-469F-A13A-AD6DF3211701}" srcOrd="1" destOrd="0" parTransId="{9CEC232A-3C80-4C7A-A6F1-5E0607AC02F5}" sibTransId="{97ECC16B-6A9D-43BF-8E0C-A7DACDE8A107}"/>
    <dgm:cxn modelId="{63CDF1EF-8E07-457E-AE35-BDF86DC715F9}" type="presOf" srcId="{DAE63D91-0ED9-469F-A13A-AD6DF3211701}" destId="{2C3FE3A4-52F8-4A97-A50A-4A9BD8F0C8D8}" srcOrd="0" destOrd="0" presId="urn:microsoft.com/office/officeart/2008/layout/LinedList"/>
    <dgm:cxn modelId="{8A3F4AF5-3404-4DE6-A996-15A6B5371741}" type="presOf" srcId="{9E2F924C-4390-4C6B-A431-E147B7955DBD}" destId="{573AFEED-A549-40F7-A6C8-3F3E68667D39}" srcOrd="0" destOrd="0" presId="urn:microsoft.com/office/officeart/2008/layout/LinedList"/>
    <dgm:cxn modelId="{578E163F-9477-42E8-9B70-27DD198FE235}" type="presParOf" srcId="{573AFEED-A549-40F7-A6C8-3F3E68667D39}" destId="{6E2DAD63-B98E-41E6-8624-1EE8AF2EAF9E}" srcOrd="0" destOrd="0" presId="urn:microsoft.com/office/officeart/2008/layout/LinedList"/>
    <dgm:cxn modelId="{3CD53679-5736-4300-9ABB-051B661FADE6}" type="presParOf" srcId="{573AFEED-A549-40F7-A6C8-3F3E68667D39}" destId="{5693743E-DCD4-4AE7-A5BA-70BFA682B007}" srcOrd="1" destOrd="0" presId="urn:microsoft.com/office/officeart/2008/layout/LinedList"/>
    <dgm:cxn modelId="{D567E2A1-ED08-4EE4-88C2-28AEBEA0A978}" type="presParOf" srcId="{5693743E-DCD4-4AE7-A5BA-70BFA682B007}" destId="{F6F3DCBF-FA83-49AC-B1C1-906B7F8674CF}" srcOrd="0" destOrd="0" presId="urn:microsoft.com/office/officeart/2008/layout/LinedList"/>
    <dgm:cxn modelId="{5C87C83B-E6F1-4F32-B3C4-189F6D2AA23A}" type="presParOf" srcId="{5693743E-DCD4-4AE7-A5BA-70BFA682B007}" destId="{96BE3187-D444-4E2F-8C93-4D7022C9019F}" srcOrd="1" destOrd="0" presId="urn:microsoft.com/office/officeart/2008/layout/LinedList"/>
    <dgm:cxn modelId="{49D49461-4CF6-42B5-9939-323A80154317}" type="presParOf" srcId="{573AFEED-A549-40F7-A6C8-3F3E68667D39}" destId="{AD16EFD1-69D1-4DD3-B1DC-69439AF9EA0D}" srcOrd="2" destOrd="0" presId="urn:microsoft.com/office/officeart/2008/layout/LinedList"/>
    <dgm:cxn modelId="{24BA129F-8130-4AF5-8EB6-0690CD61D1FB}" type="presParOf" srcId="{573AFEED-A549-40F7-A6C8-3F3E68667D39}" destId="{0A59DF28-8228-4535-8FCA-67918B7D2904}" srcOrd="3" destOrd="0" presId="urn:microsoft.com/office/officeart/2008/layout/LinedList"/>
    <dgm:cxn modelId="{22530BD5-1C31-414A-95A2-68C6354E9AA5}" type="presParOf" srcId="{0A59DF28-8228-4535-8FCA-67918B7D2904}" destId="{2C3FE3A4-52F8-4A97-A50A-4A9BD8F0C8D8}" srcOrd="0" destOrd="0" presId="urn:microsoft.com/office/officeart/2008/layout/LinedList"/>
    <dgm:cxn modelId="{BD4BFD2B-AEFC-47B2-AE89-FED86BDCE35B}" type="presParOf" srcId="{0A59DF28-8228-4535-8FCA-67918B7D2904}" destId="{3ABB1705-7978-459D-B71D-D961D8F1CC10}" srcOrd="1" destOrd="0" presId="urn:microsoft.com/office/officeart/2008/layout/LinedList"/>
    <dgm:cxn modelId="{E3895CBE-3F47-4B66-9775-C09E7DDA06AD}" type="presParOf" srcId="{573AFEED-A549-40F7-A6C8-3F3E68667D39}" destId="{0A14A8D1-BC32-4799-8EC4-82741319E7E8}" srcOrd="4" destOrd="0" presId="urn:microsoft.com/office/officeart/2008/layout/LinedList"/>
    <dgm:cxn modelId="{6A962CEA-6B28-407F-B1DB-7B42CC73CB92}" type="presParOf" srcId="{573AFEED-A549-40F7-A6C8-3F3E68667D39}" destId="{1B0A41A1-7E92-4867-B9F3-2411A614563C}" srcOrd="5" destOrd="0" presId="urn:microsoft.com/office/officeart/2008/layout/LinedList"/>
    <dgm:cxn modelId="{4038B698-C2F9-4B59-B154-F05A934FBA2D}" type="presParOf" srcId="{1B0A41A1-7E92-4867-B9F3-2411A614563C}" destId="{9962352D-D7B2-4E32-93C4-A9DB37A0890D}" srcOrd="0" destOrd="0" presId="urn:microsoft.com/office/officeart/2008/layout/LinedList"/>
    <dgm:cxn modelId="{36BFBD5D-F568-4FD9-9802-3A644D490BAC}" type="presParOf" srcId="{1B0A41A1-7E92-4867-B9F3-2411A614563C}" destId="{46FF8EDE-8661-436C-A4BF-16D2B73C614A}" srcOrd="1" destOrd="0" presId="urn:microsoft.com/office/officeart/2008/layout/LinedList"/>
    <dgm:cxn modelId="{B1664AFF-2BF4-4938-9A6D-C23EC3B0693E}" type="presParOf" srcId="{573AFEED-A549-40F7-A6C8-3F3E68667D39}" destId="{CE041682-272B-45E4-BB46-B2CA2C045FDC}" srcOrd="6" destOrd="0" presId="urn:microsoft.com/office/officeart/2008/layout/LinedList"/>
    <dgm:cxn modelId="{5569CB62-43EE-4B9C-BD85-C3853D10DA55}" type="presParOf" srcId="{573AFEED-A549-40F7-A6C8-3F3E68667D39}" destId="{73C6AA9D-B23F-49D0-B1DF-621E69890332}" srcOrd="7" destOrd="0" presId="urn:microsoft.com/office/officeart/2008/layout/LinedList"/>
    <dgm:cxn modelId="{5709FC13-3CC2-4C3E-BBFF-219EDAE1DD90}" type="presParOf" srcId="{73C6AA9D-B23F-49D0-B1DF-621E69890332}" destId="{C3F0FC2A-8211-4E0A-A395-052C29FB9737}" srcOrd="0" destOrd="0" presId="urn:microsoft.com/office/officeart/2008/layout/LinedList"/>
    <dgm:cxn modelId="{33FBF19E-728B-409A-899A-0C250D466600}" type="presParOf" srcId="{73C6AA9D-B23F-49D0-B1DF-621E69890332}" destId="{6A8089D2-2B9D-44C8-A8EE-6E0AC183C5D4}" srcOrd="1" destOrd="0" presId="urn:microsoft.com/office/officeart/2008/layout/LinedList"/>
    <dgm:cxn modelId="{F8C77EAF-23B6-4B3F-B19A-9A6F551B8414}" type="presParOf" srcId="{573AFEED-A549-40F7-A6C8-3F3E68667D39}" destId="{8018135B-EB32-4146-B332-E1A2A4654854}" srcOrd="8" destOrd="0" presId="urn:microsoft.com/office/officeart/2008/layout/LinedList"/>
    <dgm:cxn modelId="{93986904-A0C1-462D-8397-B71C5B5C618E}" type="presParOf" srcId="{573AFEED-A549-40F7-A6C8-3F3E68667D39}" destId="{C004A9FF-5279-4F7F-9868-433C8BB69161}" srcOrd="9" destOrd="0" presId="urn:microsoft.com/office/officeart/2008/layout/LinedList"/>
    <dgm:cxn modelId="{87C00C77-D7D5-4A38-BC60-E56D087F3B9A}" type="presParOf" srcId="{C004A9FF-5279-4F7F-9868-433C8BB69161}" destId="{359478F1-2EF6-41EA-BA9E-DD53694D8056}" srcOrd="0" destOrd="0" presId="urn:microsoft.com/office/officeart/2008/layout/LinedList"/>
    <dgm:cxn modelId="{997CEB4D-9506-46E1-BF9E-89DCDB2605CF}" type="presParOf" srcId="{C004A9FF-5279-4F7F-9868-433C8BB69161}" destId="{EC68EA9E-ADF6-43D3-94BB-EEFAE2FF019C}" srcOrd="1" destOrd="0" presId="urn:microsoft.com/office/officeart/2008/layout/LinedList"/>
    <dgm:cxn modelId="{403FECCB-7D23-41E3-9774-81C9CD8541FC}" type="presParOf" srcId="{573AFEED-A549-40F7-A6C8-3F3E68667D39}" destId="{26AA8FEB-6260-4F31-9913-208D2C7B2E5C}" srcOrd="10" destOrd="0" presId="urn:microsoft.com/office/officeart/2008/layout/LinedList"/>
    <dgm:cxn modelId="{803557F7-BE68-41C5-BF32-1D2BAED8A37F}" type="presParOf" srcId="{573AFEED-A549-40F7-A6C8-3F3E68667D39}" destId="{1382EDEC-7889-4F96-BAB4-61009A19C153}" srcOrd="11" destOrd="0" presId="urn:microsoft.com/office/officeart/2008/layout/LinedList"/>
    <dgm:cxn modelId="{18BDB54F-3409-4B14-A1B1-1C15255A77D8}" type="presParOf" srcId="{1382EDEC-7889-4F96-BAB4-61009A19C153}" destId="{12AAC75E-9539-47BE-BC83-C0C08557B117}" srcOrd="0" destOrd="0" presId="urn:microsoft.com/office/officeart/2008/layout/LinedList"/>
    <dgm:cxn modelId="{3C2D7C95-441C-46F6-ADB4-60DCE328A3C0}" type="presParOf" srcId="{1382EDEC-7889-4F96-BAB4-61009A19C153}" destId="{937596ED-F4F0-44E7-B561-66E9CFAB765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934FAD-1405-400D-A406-913E16B840BE}">
      <dsp:nvSpPr>
        <dsp:cNvPr id="0" name=""/>
        <dsp:cNvSpPr/>
      </dsp:nvSpPr>
      <dsp:spPr>
        <a:xfrm>
          <a:off x="277163" y="836183"/>
          <a:ext cx="865318" cy="865318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5124D4-5FDB-487C-917B-2FA36DF766F5}">
      <dsp:nvSpPr>
        <dsp:cNvPr id="0" name=""/>
        <dsp:cNvSpPr/>
      </dsp:nvSpPr>
      <dsp:spPr>
        <a:xfrm>
          <a:off x="461575" y="1020595"/>
          <a:ext cx="496494" cy="4964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B2BC04-F8A0-4850-BCBE-26F2C9E76E56}">
      <dsp:nvSpPr>
        <dsp:cNvPr id="0" name=""/>
        <dsp:cNvSpPr/>
      </dsp:nvSpPr>
      <dsp:spPr>
        <a:xfrm>
          <a:off x="545" y="1971026"/>
          <a:ext cx="1418554" cy="567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>
              <a:latin typeface="Aptos Narrow" panose="020B0004020202020204" pitchFamily="34" charset="0"/>
            </a:rPr>
            <a:t>Empower your career journey</a:t>
          </a:r>
        </a:p>
      </dsp:txBody>
      <dsp:txXfrm>
        <a:off x="545" y="1971026"/>
        <a:ext cx="1418554" cy="567421"/>
      </dsp:txXfrm>
    </dsp:sp>
    <dsp:sp modelId="{019371DE-3098-4D1E-AAEB-9F6F5DE21D92}">
      <dsp:nvSpPr>
        <dsp:cNvPr id="0" name=""/>
        <dsp:cNvSpPr/>
      </dsp:nvSpPr>
      <dsp:spPr>
        <a:xfrm>
          <a:off x="1943965" y="836183"/>
          <a:ext cx="865318" cy="865318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BF2439-1BEB-4AA8-A061-6566D7C6B32D}">
      <dsp:nvSpPr>
        <dsp:cNvPr id="0" name=""/>
        <dsp:cNvSpPr/>
      </dsp:nvSpPr>
      <dsp:spPr>
        <a:xfrm>
          <a:off x="2128377" y="1020595"/>
          <a:ext cx="496494" cy="4964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54F6A9-49BC-46F4-8C1F-C1FC153E5470}">
      <dsp:nvSpPr>
        <dsp:cNvPr id="0" name=""/>
        <dsp:cNvSpPr/>
      </dsp:nvSpPr>
      <dsp:spPr>
        <a:xfrm>
          <a:off x="4937427" y="1879161"/>
          <a:ext cx="1418554" cy="567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>
              <a:latin typeface="Aptos Narrow" panose="020B0004020202020204" pitchFamily="34" charset="0"/>
            </a:rPr>
            <a:t>Equip you with the tools, knowledge, and connections to thrive in your career</a:t>
          </a:r>
        </a:p>
      </dsp:txBody>
      <dsp:txXfrm>
        <a:off x="4937427" y="1879161"/>
        <a:ext cx="1418554" cy="567421"/>
      </dsp:txXfrm>
    </dsp:sp>
    <dsp:sp modelId="{E5068478-D287-4243-9CC0-E53F8FB82333}">
      <dsp:nvSpPr>
        <dsp:cNvPr id="0" name=""/>
        <dsp:cNvSpPr/>
      </dsp:nvSpPr>
      <dsp:spPr>
        <a:xfrm>
          <a:off x="3610767" y="836183"/>
          <a:ext cx="865318" cy="865318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E439DE-CFED-476E-A695-024AA72BF581}">
      <dsp:nvSpPr>
        <dsp:cNvPr id="0" name=""/>
        <dsp:cNvSpPr/>
      </dsp:nvSpPr>
      <dsp:spPr>
        <a:xfrm>
          <a:off x="3795179" y="1020595"/>
          <a:ext cx="496494" cy="4964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0D5C62-C754-4D52-93B5-D9D2788F979D}">
      <dsp:nvSpPr>
        <dsp:cNvPr id="0" name=""/>
        <dsp:cNvSpPr/>
      </dsp:nvSpPr>
      <dsp:spPr>
        <a:xfrm>
          <a:off x="3334149" y="1971026"/>
          <a:ext cx="1418554" cy="567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>
              <a:latin typeface="Aptos Narrow" panose="020B0004020202020204" pitchFamily="34" charset="0"/>
            </a:rPr>
            <a:t>Industry Insights</a:t>
          </a:r>
        </a:p>
      </dsp:txBody>
      <dsp:txXfrm>
        <a:off x="3334149" y="1971026"/>
        <a:ext cx="1418554" cy="567421"/>
      </dsp:txXfrm>
    </dsp:sp>
    <dsp:sp modelId="{B5C631FF-AC02-4C76-8D31-281BD202B47C}">
      <dsp:nvSpPr>
        <dsp:cNvPr id="0" name=""/>
        <dsp:cNvSpPr/>
      </dsp:nvSpPr>
      <dsp:spPr>
        <a:xfrm>
          <a:off x="5277568" y="836183"/>
          <a:ext cx="865318" cy="865318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6B7EB3-EF2D-4676-A1FA-34774C45923B}">
      <dsp:nvSpPr>
        <dsp:cNvPr id="0" name=""/>
        <dsp:cNvSpPr/>
      </dsp:nvSpPr>
      <dsp:spPr>
        <a:xfrm>
          <a:off x="5461981" y="1020595"/>
          <a:ext cx="496494" cy="49649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19F916-0AD4-44BD-AA28-1F530318367F}">
      <dsp:nvSpPr>
        <dsp:cNvPr id="0" name=""/>
        <dsp:cNvSpPr/>
      </dsp:nvSpPr>
      <dsp:spPr>
        <a:xfrm>
          <a:off x="1683646" y="1973761"/>
          <a:ext cx="1418554" cy="567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>
              <a:latin typeface="Aptos Narrow" panose="020B0004020202020204" pitchFamily="34" charset="0"/>
            </a:rPr>
            <a:t>Career Development</a:t>
          </a:r>
        </a:p>
      </dsp:txBody>
      <dsp:txXfrm>
        <a:off x="1683646" y="1973761"/>
        <a:ext cx="1418554" cy="567421"/>
      </dsp:txXfrm>
    </dsp:sp>
    <dsp:sp modelId="{CCA84248-51FD-41BE-8D9E-29D0AFEA35B8}">
      <dsp:nvSpPr>
        <dsp:cNvPr id="0" name=""/>
        <dsp:cNvSpPr/>
      </dsp:nvSpPr>
      <dsp:spPr>
        <a:xfrm>
          <a:off x="1130977" y="3375147"/>
          <a:ext cx="865318" cy="865318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868E16-A86A-4A57-B70C-F671D486125D}">
      <dsp:nvSpPr>
        <dsp:cNvPr id="0" name=""/>
        <dsp:cNvSpPr/>
      </dsp:nvSpPr>
      <dsp:spPr>
        <a:xfrm>
          <a:off x="1315392" y="3587855"/>
          <a:ext cx="496494" cy="49649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71B111-5133-4692-98A2-E1152F4D4008}">
      <dsp:nvSpPr>
        <dsp:cNvPr id="0" name=""/>
        <dsp:cNvSpPr/>
      </dsp:nvSpPr>
      <dsp:spPr>
        <a:xfrm>
          <a:off x="840798" y="4344348"/>
          <a:ext cx="1418554" cy="567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>
              <a:latin typeface="Aptos Narrow" panose="020B0004020202020204" pitchFamily="34" charset="0"/>
            </a:rPr>
            <a:t>Skill Enhancement</a:t>
          </a:r>
        </a:p>
      </dsp:txBody>
      <dsp:txXfrm>
        <a:off x="840798" y="4344348"/>
        <a:ext cx="1418554" cy="567421"/>
      </dsp:txXfrm>
    </dsp:sp>
    <dsp:sp modelId="{7B9C8A38-E86E-4364-B6BA-FD0FC2491627}">
      <dsp:nvSpPr>
        <dsp:cNvPr id="0" name=""/>
        <dsp:cNvSpPr/>
      </dsp:nvSpPr>
      <dsp:spPr>
        <a:xfrm>
          <a:off x="2818192" y="3280957"/>
          <a:ext cx="865318" cy="865318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BDEDF2-DEE8-4C25-BC82-A481699649BC}">
      <dsp:nvSpPr>
        <dsp:cNvPr id="0" name=""/>
        <dsp:cNvSpPr/>
      </dsp:nvSpPr>
      <dsp:spPr>
        <a:xfrm>
          <a:off x="2992402" y="3505283"/>
          <a:ext cx="496494" cy="49649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78E0D5-B9B6-40A9-887A-79B95A349AF9}">
      <dsp:nvSpPr>
        <dsp:cNvPr id="0" name=""/>
        <dsp:cNvSpPr/>
      </dsp:nvSpPr>
      <dsp:spPr>
        <a:xfrm>
          <a:off x="2510961" y="4250195"/>
          <a:ext cx="1418554" cy="567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>
              <a:latin typeface="Aptos Narrow" panose="020B0004020202020204" pitchFamily="34" charset="0"/>
            </a:rPr>
            <a:t>Networking Opportunities</a:t>
          </a:r>
        </a:p>
      </dsp:txBody>
      <dsp:txXfrm>
        <a:off x="2510961" y="4250195"/>
        <a:ext cx="1418554" cy="567421"/>
      </dsp:txXfrm>
    </dsp:sp>
    <dsp:sp modelId="{CB5894C2-9F5F-429F-9793-2540B12264FF}">
      <dsp:nvSpPr>
        <dsp:cNvPr id="0" name=""/>
        <dsp:cNvSpPr/>
      </dsp:nvSpPr>
      <dsp:spPr>
        <a:xfrm>
          <a:off x="4556443" y="3280957"/>
          <a:ext cx="865318" cy="865318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96DEB1-9F12-499A-AFC3-074C6A623EC0}">
      <dsp:nvSpPr>
        <dsp:cNvPr id="0" name=""/>
        <dsp:cNvSpPr/>
      </dsp:nvSpPr>
      <dsp:spPr>
        <a:xfrm>
          <a:off x="4710238" y="3472112"/>
          <a:ext cx="496494" cy="496494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034BE1-A6CE-4350-9569-93E400605ED6}">
      <dsp:nvSpPr>
        <dsp:cNvPr id="0" name=""/>
        <dsp:cNvSpPr/>
      </dsp:nvSpPr>
      <dsp:spPr>
        <a:xfrm>
          <a:off x="4239002" y="4250195"/>
          <a:ext cx="1418554" cy="567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>
              <a:latin typeface="Aptos Narrow" panose="020B0004020202020204" pitchFamily="34" charset="0"/>
            </a:rPr>
            <a:t>Encouraging a growth mindset </a:t>
          </a:r>
        </a:p>
      </dsp:txBody>
      <dsp:txXfrm>
        <a:off x="4239002" y="4250195"/>
        <a:ext cx="1418554" cy="5674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D4E170-172D-4E1C-8D64-765B237BD595}">
      <dsp:nvSpPr>
        <dsp:cNvPr id="0" name=""/>
        <dsp:cNvSpPr/>
      </dsp:nvSpPr>
      <dsp:spPr>
        <a:xfrm>
          <a:off x="99152" y="629707"/>
          <a:ext cx="775133" cy="77513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BCEC94-BAD2-4B76-ABBB-16A41955C361}">
      <dsp:nvSpPr>
        <dsp:cNvPr id="0" name=""/>
        <dsp:cNvSpPr/>
      </dsp:nvSpPr>
      <dsp:spPr>
        <a:xfrm>
          <a:off x="261930" y="792485"/>
          <a:ext cx="449577" cy="4495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F4C919-59E1-4670-8124-B86919B68796}">
      <dsp:nvSpPr>
        <dsp:cNvPr id="0" name=""/>
        <dsp:cNvSpPr/>
      </dsp:nvSpPr>
      <dsp:spPr>
        <a:xfrm>
          <a:off x="1040385" y="629707"/>
          <a:ext cx="1827099" cy="775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Aptos Narrow" panose="020B0004020202020204" pitchFamily="34" charset="0"/>
            </a:rPr>
            <a:t>Personal Growth: </a:t>
          </a:r>
          <a:r>
            <a:rPr lang="en-US" sz="1100" kern="1200" dirty="0">
              <a:latin typeface="Aptos Narrow" panose="020B0004020202020204" pitchFamily="34" charset="0"/>
            </a:rPr>
            <a:t>Support mentees in developing self-confidence, resilience, and self-awareness </a:t>
          </a:r>
        </a:p>
      </dsp:txBody>
      <dsp:txXfrm>
        <a:off x="1040385" y="629707"/>
        <a:ext cx="1827099" cy="775133"/>
      </dsp:txXfrm>
    </dsp:sp>
    <dsp:sp modelId="{65219E2A-F975-4D09-B8CF-DADC67E5A1E0}">
      <dsp:nvSpPr>
        <dsp:cNvPr id="0" name=""/>
        <dsp:cNvSpPr/>
      </dsp:nvSpPr>
      <dsp:spPr>
        <a:xfrm>
          <a:off x="3185843" y="629707"/>
          <a:ext cx="775133" cy="77513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10B651-60FA-4A56-9497-889354611469}">
      <dsp:nvSpPr>
        <dsp:cNvPr id="0" name=""/>
        <dsp:cNvSpPr/>
      </dsp:nvSpPr>
      <dsp:spPr>
        <a:xfrm>
          <a:off x="3348621" y="792485"/>
          <a:ext cx="449577" cy="44957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1A2990-B471-4530-B6ED-18D4626DB458}">
      <dsp:nvSpPr>
        <dsp:cNvPr id="0" name=""/>
        <dsp:cNvSpPr/>
      </dsp:nvSpPr>
      <dsp:spPr>
        <a:xfrm>
          <a:off x="4127076" y="629707"/>
          <a:ext cx="1827099" cy="775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Aptos Narrow" panose="020B0004020202020204" pitchFamily="34" charset="0"/>
            </a:rPr>
            <a:t>Networking Opportunities: </a:t>
          </a:r>
          <a:r>
            <a:rPr lang="en-US" sz="1100" kern="1200" dirty="0">
              <a:latin typeface="Aptos Narrow" panose="020B0004020202020204" pitchFamily="34" charset="0"/>
            </a:rPr>
            <a:t>Build professional relationships that enhance career growth and networking opportunities by connecting students with experience professionals.</a:t>
          </a:r>
        </a:p>
      </dsp:txBody>
      <dsp:txXfrm>
        <a:off x="4127076" y="629707"/>
        <a:ext cx="1827099" cy="775133"/>
      </dsp:txXfrm>
    </dsp:sp>
    <dsp:sp modelId="{57F6CB8C-DF04-4D23-BD8D-9102300377AC}">
      <dsp:nvSpPr>
        <dsp:cNvPr id="0" name=""/>
        <dsp:cNvSpPr/>
      </dsp:nvSpPr>
      <dsp:spPr>
        <a:xfrm>
          <a:off x="99152" y="2328201"/>
          <a:ext cx="775133" cy="77513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010CC2-9E32-476C-BDCD-4E814560FB6C}">
      <dsp:nvSpPr>
        <dsp:cNvPr id="0" name=""/>
        <dsp:cNvSpPr/>
      </dsp:nvSpPr>
      <dsp:spPr>
        <a:xfrm>
          <a:off x="261930" y="2490979"/>
          <a:ext cx="449577" cy="44957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ECA016-26AD-48EF-8F29-65843BF01A8C}">
      <dsp:nvSpPr>
        <dsp:cNvPr id="0" name=""/>
        <dsp:cNvSpPr/>
      </dsp:nvSpPr>
      <dsp:spPr>
        <a:xfrm>
          <a:off x="1040385" y="2328201"/>
          <a:ext cx="1827099" cy="775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Aptos Narrow" panose="020B0004020202020204" pitchFamily="34" charset="0"/>
            </a:rPr>
            <a:t>Career Development: </a:t>
          </a:r>
          <a:r>
            <a:rPr lang="en-US" sz="1100" kern="1200" dirty="0">
              <a:latin typeface="Aptos Narrow" panose="020B0004020202020204" pitchFamily="34" charset="0"/>
            </a:rPr>
            <a:t>Bridge the gap between academic knowledge and real-world experience.</a:t>
          </a:r>
        </a:p>
      </dsp:txBody>
      <dsp:txXfrm>
        <a:off x="1040385" y="2328201"/>
        <a:ext cx="1827099" cy="775133"/>
      </dsp:txXfrm>
    </dsp:sp>
    <dsp:sp modelId="{9D198F31-FB7E-416E-864D-B75445C630CA}">
      <dsp:nvSpPr>
        <dsp:cNvPr id="0" name=""/>
        <dsp:cNvSpPr/>
      </dsp:nvSpPr>
      <dsp:spPr>
        <a:xfrm>
          <a:off x="3185843" y="2328201"/>
          <a:ext cx="775133" cy="77513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D3CF6E-F031-45CC-83BC-1598FD5AF73F}">
      <dsp:nvSpPr>
        <dsp:cNvPr id="0" name=""/>
        <dsp:cNvSpPr/>
      </dsp:nvSpPr>
      <dsp:spPr>
        <a:xfrm>
          <a:off x="3348621" y="2490979"/>
          <a:ext cx="449577" cy="44957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F8E071-15FB-4B12-9171-06EEC999A9E5}">
      <dsp:nvSpPr>
        <dsp:cNvPr id="0" name=""/>
        <dsp:cNvSpPr/>
      </dsp:nvSpPr>
      <dsp:spPr>
        <a:xfrm>
          <a:off x="4127076" y="2328201"/>
          <a:ext cx="1827099" cy="775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Aptos Narrow" panose="020B0004020202020204" pitchFamily="34" charset="0"/>
            </a:rPr>
            <a:t>Skill Enhancement: </a:t>
          </a:r>
          <a:r>
            <a:rPr lang="en-US" sz="1100" kern="1200" dirty="0">
              <a:latin typeface="Aptos Narrow" panose="020B0004020202020204" pitchFamily="34" charset="0"/>
            </a:rPr>
            <a:t>Provide guidance on essential business skills.</a:t>
          </a:r>
        </a:p>
      </dsp:txBody>
      <dsp:txXfrm>
        <a:off x="4127076" y="2328201"/>
        <a:ext cx="1827099" cy="775133"/>
      </dsp:txXfrm>
    </dsp:sp>
    <dsp:sp modelId="{F0E31395-1F65-41B8-A4CC-78DF8EEFA4BA}">
      <dsp:nvSpPr>
        <dsp:cNvPr id="0" name=""/>
        <dsp:cNvSpPr/>
      </dsp:nvSpPr>
      <dsp:spPr>
        <a:xfrm>
          <a:off x="99152" y="4026695"/>
          <a:ext cx="775133" cy="77513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4AA246-6E76-426E-9799-95FA2E617D81}">
      <dsp:nvSpPr>
        <dsp:cNvPr id="0" name=""/>
        <dsp:cNvSpPr/>
      </dsp:nvSpPr>
      <dsp:spPr>
        <a:xfrm>
          <a:off x="261930" y="4189473"/>
          <a:ext cx="449577" cy="44957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0E4447-CBC4-4DB8-BB0F-BDFC8D3F9829}">
      <dsp:nvSpPr>
        <dsp:cNvPr id="0" name=""/>
        <dsp:cNvSpPr/>
      </dsp:nvSpPr>
      <dsp:spPr>
        <a:xfrm>
          <a:off x="1040385" y="4026695"/>
          <a:ext cx="1827099" cy="775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Aptos Narrow" panose="020B0004020202020204" pitchFamily="34" charset="0"/>
            </a:rPr>
            <a:t>Industry Knowledge: </a:t>
          </a:r>
          <a:r>
            <a:rPr lang="en-US" sz="1100" kern="1200" dirty="0">
              <a:latin typeface="Aptos Narrow" panose="020B0004020202020204" pitchFamily="34" charset="0"/>
            </a:rPr>
            <a:t>Offer mentees a deeper understanding of current trends, challenges, and best practices in the business world. </a:t>
          </a:r>
        </a:p>
      </dsp:txBody>
      <dsp:txXfrm>
        <a:off x="1040385" y="4026695"/>
        <a:ext cx="1827099" cy="775133"/>
      </dsp:txXfrm>
    </dsp:sp>
    <dsp:sp modelId="{A5E8C1EE-2298-4458-B625-E79356586625}">
      <dsp:nvSpPr>
        <dsp:cNvPr id="0" name=""/>
        <dsp:cNvSpPr/>
      </dsp:nvSpPr>
      <dsp:spPr>
        <a:xfrm>
          <a:off x="3185843" y="4026695"/>
          <a:ext cx="775133" cy="77513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28985D-FDA4-425C-B43E-C3BAE6B659EB}">
      <dsp:nvSpPr>
        <dsp:cNvPr id="0" name=""/>
        <dsp:cNvSpPr/>
      </dsp:nvSpPr>
      <dsp:spPr>
        <a:xfrm>
          <a:off x="3348621" y="4189473"/>
          <a:ext cx="449577" cy="44957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06968B-A343-47E4-9FD5-CFDDE5047834}">
      <dsp:nvSpPr>
        <dsp:cNvPr id="0" name=""/>
        <dsp:cNvSpPr/>
      </dsp:nvSpPr>
      <dsp:spPr>
        <a:xfrm>
          <a:off x="4127076" y="4026695"/>
          <a:ext cx="1827099" cy="775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Aptos Narrow" panose="020B0004020202020204" pitchFamily="34" charset="0"/>
            </a:rPr>
            <a:t>Transition Support: </a:t>
          </a:r>
          <a:r>
            <a:rPr lang="en-US" sz="1100" kern="1200" dirty="0">
              <a:latin typeface="Aptos Narrow" panose="020B0004020202020204" pitchFamily="34" charset="0"/>
            </a:rPr>
            <a:t>Help students smoothly transition from academic environments to professional careers</a:t>
          </a:r>
          <a:br>
            <a:rPr lang="en-US" sz="1100" kern="1200" dirty="0">
              <a:latin typeface="Aptos Narrow" panose="020B0004020202020204" pitchFamily="34" charset="0"/>
            </a:rPr>
          </a:br>
          <a:endParaRPr lang="en-US" sz="1100" kern="1200" dirty="0">
            <a:latin typeface="Aptos Narrow" panose="020B0004020202020204" pitchFamily="34" charset="0"/>
          </a:endParaRPr>
        </a:p>
      </dsp:txBody>
      <dsp:txXfrm>
        <a:off x="4127076" y="4026695"/>
        <a:ext cx="1827099" cy="7751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9194EB-75F6-4823-8651-A6835393A0FB}">
      <dsp:nvSpPr>
        <dsp:cNvPr id="0" name=""/>
        <dsp:cNvSpPr/>
      </dsp:nvSpPr>
      <dsp:spPr>
        <a:xfrm>
          <a:off x="0" y="4904"/>
          <a:ext cx="6053328" cy="11414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81F385-6F16-4213-B045-C82124EDCE5E}">
      <dsp:nvSpPr>
        <dsp:cNvPr id="0" name=""/>
        <dsp:cNvSpPr/>
      </dsp:nvSpPr>
      <dsp:spPr>
        <a:xfrm>
          <a:off x="345278" y="261722"/>
          <a:ext cx="627778" cy="6277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BD7390-6FA3-42AF-A0AE-9C78997A2534}">
      <dsp:nvSpPr>
        <dsp:cNvPr id="0" name=""/>
        <dsp:cNvSpPr/>
      </dsp:nvSpPr>
      <dsp:spPr>
        <a:xfrm>
          <a:off x="1318335" y="4904"/>
          <a:ext cx="2723997" cy="1141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800" tIns="120800" rIns="120800" bIns="1208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>
              <a:latin typeface="Abadi" panose="020B0604020104020204" pitchFamily="34" charset="0"/>
            </a:rPr>
            <a:t>Build a Positive Mentor-Mentee  </a:t>
          </a:r>
          <a:br>
            <a:rPr lang="en-US" sz="2000" b="0" i="0" kern="1200" baseline="0" dirty="0">
              <a:latin typeface="Abadi" panose="020B0604020104020204" pitchFamily="34" charset="0"/>
            </a:rPr>
          </a:br>
          <a:r>
            <a:rPr lang="en-US" sz="2000" b="0" i="0" kern="1200" baseline="0" dirty="0">
              <a:latin typeface="Abadi" panose="020B0604020104020204" pitchFamily="34" charset="0"/>
            </a:rPr>
            <a:t>Relationship</a:t>
          </a:r>
          <a:endParaRPr lang="en-US" sz="2000" b="0" kern="1200" dirty="0">
            <a:latin typeface="Abadi" panose="020B0604020104020204" pitchFamily="34" charset="0"/>
          </a:endParaRPr>
        </a:p>
      </dsp:txBody>
      <dsp:txXfrm>
        <a:off x="1318335" y="4904"/>
        <a:ext cx="2723997" cy="1141416"/>
      </dsp:txXfrm>
    </dsp:sp>
    <dsp:sp modelId="{B8E5DA19-04F3-4C34-8B8D-2EF502E902C9}">
      <dsp:nvSpPr>
        <dsp:cNvPr id="0" name=""/>
        <dsp:cNvSpPr/>
      </dsp:nvSpPr>
      <dsp:spPr>
        <a:xfrm>
          <a:off x="4042333" y="4904"/>
          <a:ext cx="2009705" cy="1141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800" tIns="120800" rIns="120800" bIns="12080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 dirty="0">
              <a:latin typeface="Abadi" panose="020B0604020104020204" pitchFamily="34" charset="0"/>
            </a:rPr>
            <a:t>- Establish and Maintain Trust &amp; Confidentiality</a:t>
          </a:r>
          <a:endParaRPr lang="en-US" sz="1100" b="0" kern="1200" dirty="0">
            <a:latin typeface="Abadi" panose="020B0604020104020204" pitchFamily="34" charset="0"/>
          </a:endParaRP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 dirty="0">
              <a:latin typeface="Abadi" panose="020B0604020104020204" pitchFamily="34" charset="0"/>
            </a:rPr>
            <a:t>- Maintain Regular Communication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 dirty="0">
              <a:latin typeface="Abadi" panose="020B0604020104020204" pitchFamily="34" charset="0"/>
            </a:rPr>
            <a:t>- Set the standards</a:t>
          </a:r>
          <a:br>
            <a:rPr lang="en-US" sz="1100" b="0" i="0" kern="1200" baseline="0" dirty="0">
              <a:latin typeface="Abadi" panose="020B0604020104020204" pitchFamily="34" charset="0"/>
            </a:rPr>
          </a:br>
          <a:endParaRPr lang="en-US" sz="1100" b="0" kern="1200" dirty="0">
            <a:latin typeface="Abadi" panose="020B0604020104020204" pitchFamily="34" charset="0"/>
          </a:endParaRPr>
        </a:p>
      </dsp:txBody>
      <dsp:txXfrm>
        <a:off x="4042333" y="4904"/>
        <a:ext cx="2009705" cy="1141416"/>
      </dsp:txXfrm>
    </dsp:sp>
    <dsp:sp modelId="{B2964D2E-50F1-45C1-B1C5-B86C0369C491}">
      <dsp:nvSpPr>
        <dsp:cNvPr id="0" name=""/>
        <dsp:cNvSpPr/>
      </dsp:nvSpPr>
      <dsp:spPr>
        <a:xfrm>
          <a:off x="0" y="1431674"/>
          <a:ext cx="6053328" cy="11414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51FF47-A10A-4655-89A4-825489B631D9}">
      <dsp:nvSpPr>
        <dsp:cNvPr id="0" name=""/>
        <dsp:cNvSpPr/>
      </dsp:nvSpPr>
      <dsp:spPr>
        <a:xfrm>
          <a:off x="345278" y="1688493"/>
          <a:ext cx="627778" cy="6277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40E881-76BE-427C-8315-2078EA5A8B2A}">
      <dsp:nvSpPr>
        <dsp:cNvPr id="0" name=""/>
        <dsp:cNvSpPr/>
      </dsp:nvSpPr>
      <dsp:spPr>
        <a:xfrm>
          <a:off x="1318335" y="1431674"/>
          <a:ext cx="2723997" cy="1141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800" tIns="120800" rIns="120800" bIns="1208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>
              <a:latin typeface="Abadi" panose="020B0604020104020204" pitchFamily="34" charset="0"/>
            </a:rPr>
            <a:t>Provide Guidance &amp; Support</a:t>
          </a:r>
          <a:endParaRPr lang="en-US" sz="2000" kern="1200" dirty="0">
            <a:latin typeface="Abadi" panose="020B0604020104020204" pitchFamily="34" charset="0"/>
          </a:endParaRPr>
        </a:p>
      </dsp:txBody>
      <dsp:txXfrm>
        <a:off x="1318335" y="1431674"/>
        <a:ext cx="2723997" cy="1141416"/>
      </dsp:txXfrm>
    </dsp:sp>
    <dsp:sp modelId="{63EF15AD-91F6-402C-8AA4-509A951178E1}">
      <dsp:nvSpPr>
        <dsp:cNvPr id="0" name=""/>
        <dsp:cNvSpPr/>
      </dsp:nvSpPr>
      <dsp:spPr>
        <a:xfrm>
          <a:off x="4042333" y="1431674"/>
          <a:ext cx="2009705" cy="1141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800" tIns="120800" rIns="120800" bIns="12080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 dirty="0">
              <a:latin typeface="Abadi" panose="020B0604020104020204" pitchFamily="34" charset="0"/>
            </a:rPr>
            <a:t>- Career Advice/ Skill Development</a:t>
          </a:r>
          <a:endParaRPr lang="en-US" sz="1100" kern="1200" dirty="0">
            <a:latin typeface="Abadi" panose="020B0604020104020204" pitchFamily="34" charset="0"/>
          </a:endParaRP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 dirty="0">
              <a:latin typeface="Abadi" panose="020B0604020104020204" pitchFamily="34" charset="0"/>
            </a:rPr>
            <a:t>- Goal Setting</a:t>
          </a:r>
          <a:endParaRPr lang="en-US" sz="1100" kern="1200" dirty="0">
            <a:latin typeface="Abadi" panose="020B0604020104020204" pitchFamily="34" charset="0"/>
          </a:endParaRP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 dirty="0">
              <a:latin typeface="Abadi" panose="020B0604020104020204" pitchFamily="34" charset="0"/>
            </a:rPr>
            <a:t>- Industry Insights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 dirty="0">
              <a:latin typeface="Abadi" panose="020B0604020104020204" pitchFamily="34" charset="0"/>
            </a:rPr>
            <a:t>- Share Experience &amp; Knowledge</a:t>
          </a:r>
          <a:endParaRPr lang="en-US" sz="1100" kern="1200" dirty="0">
            <a:latin typeface="Abadi" panose="020B0604020104020204" pitchFamily="34" charset="0"/>
          </a:endParaRPr>
        </a:p>
      </dsp:txBody>
      <dsp:txXfrm>
        <a:off x="4042333" y="1431674"/>
        <a:ext cx="2009705" cy="1141416"/>
      </dsp:txXfrm>
    </dsp:sp>
    <dsp:sp modelId="{F5D0CD0D-9496-41D6-9668-EF27EADDC3CB}">
      <dsp:nvSpPr>
        <dsp:cNvPr id="0" name=""/>
        <dsp:cNvSpPr/>
      </dsp:nvSpPr>
      <dsp:spPr>
        <a:xfrm>
          <a:off x="0" y="2858445"/>
          <a:ext cx="6053328" cy="11414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39F2A8-53AC-4F58-B9C6-5AC69E5E987B}">
      <dsp:nvSpPr>
        <dsp:cNvPr id="0" name=""/>
        <dsp:cNvSpPr/>
      </dsp:nvSpPr>
      <dsp:spPr>
        <a:xfrm>
          <a:off x="345278" y="3115263"/>
          <a:ext cx="627778" cy="6277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FFCA50-B965-401F-93DB-5514E208B861}">
      <dsp:nvSpPr>
        <dsp:cNvPr id="0" name=""/>
        <dsp:cNvSpPr/>
      </dsp:nvSpPr>
      <dsp:spPr>
        <a:xfrm>
          <a:off x="1318335" y="2858445"/>
          <a:ext cx="2723997" cy="1141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800" tIns="120800" rIns="120800" bIns="1208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>
              <a:latin typeface="Abadi" panose="020B0604020104020204" pitchFamily="34" charset="0"/>
            </a:rPr>
            <a:t>Offer Constructive Feedback</a:t>
          </a:r>
          <a:endParaRPr lang="en-US" sz="2000" kern="1200" dirty="0">
            <a:latin typeface="Abadi" panose="020B0604020104020204" pitchFamily="34" charset="0"/>
          </a:endParaRPr>
        </a:p>
      </dsp:txBody>
      <dsp:txXfrm>
        <a:off x="1318335" y="2858445"/>
        <a:ext cx="2723997" cy="1141416"/>
      </dsp:txXfrm>
    </dsp:sp>
    <dsp:sp modelId="{D4B85CD9-7B18-430E-94C4-1F7A97750F20}">
      <dsp:nvSpPr>
        <dsp:cNvPr id="0" name=""/>
        <dsp:cNvSpPr/>
      </dsp:nvSpPr>
      <dsp:spPr>
        <a:xfrm>
          <a:off x="4042333" y="2858445"/>
          <a:ext cx="2009705" cy="1141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800" tIns="120800" rIns="120800" bIns="12080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 dirty="0">
              <a:latin typeface="Abadi" panose="020B0604020104020204" pitchFamily="34" charset="0"/>
            </a:rPr>
            <a:t>- Performance Evaluation</a:t>
          </a:r>
          <a:endParaRPr lang="en-US" sz="1100" kern="1200" dirty="0">
            <a:latin typeface="Abadi" panose="020B0604020104020204" pitchFamily="34" charset="0"/>
          </a:endParaRP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 dirty="0">
              <a:latin typeface="Abadi" panose="020B0604020104020204" pitchFamily="34" charset="0"/>
            </a:rPr>
            <a:t>- Encouragement and Support</a:t>
          </a:r>
          <a:br>
            <a:rPr lang="en-US" sz="1100" b="0" i="0" kern="1200" baseline="0" dirty="0">
              <a:latin typeface="Abadi" panose="020B0604020104020204" pitchFamily="34" charset="0"/>
            </a:rPr>
          </a:br>
          <a:endParaRPr lang="en-US" sz="1100" kern="1200" dirty="0">
            <a:latin typeface="Abadi" panose="020B0604020104020204" pitchFamily="34" charset="0"/>
          </a:endParaRPr>
        </a:p>
      </dsp:txBody>
      <dsp:txXfrm>
        <a:off x="4042333" y="2858445"/>
        <a:ext cx="2009705" cy="1141416"/>
      </dsp:txXfrm>
    </dsp:sp>
    <dsp:sp modelId="{8852D039-E28C-45D0-90F3-50FCCD294787}">
      <dsp:nvSpPr>
        <dsp:cNvPr id="0" name=""/>
        <dsp:cNvSpPr/>
      </dsp:nvSpPr>
      <dsp:spPr>
        <a:xfrm>
          <a:off x="0" y="4285215"/>
          <a:ext cx="6053328" cy="11414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FE7784-47FB-42C8-87C0-26A1DFEA6D34}">
      <dsp:nvSpPr>
        <dsp:cNvPr id="0" name=""/>
        <dsp:cNvSpPr/>
      </dsp:nvSpPr>
      <dsp:spPr>
        <a:xfrm>
          <a:off x="345278" y="4542034"/>
          <a:ext cx="627778" cy="62777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A747EA-2520-41C7-882C-E1121BC72F4F}">
      <dsp:nvSpPr>
        <dsp:cNvPr id="0" name=""/>
        <dsp:cNvSpPr/>
      </dsp:nvSpPr>
      <dsp:spPr>
        <a:xfrm>
          <a:off x="1318335" y="4285215"/>
          <a:ext cx="2723997" cy="1141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800" tIns="120800" rIns="120800" bIns="1208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>
              <a:latin typeface="Abadi" panose="020B0604020104020204" pitchFamily="34" charset="0"/>
            </a:rPr>
            <a:t>Legacy &amp; Impact</a:t>
          </a:r>
          <a:endParaRPr lang="en-US" sz="2000" kern="1200" dirty="0">
            <a:latin typeface="Abadi" panose="020B0604020104020204" pitchFamily="34" charset="0"/>
          </a:endParaRPr>
        </a:p>
      </dsp:txBody>
      <dsp:txXfrm>
        <a:off x="1318335" y="4285215"/>
        <a:ext cx="2723997" cy="1141416"/>
      </dsp:txXfrm>
    </dsp:sp>
    <dsp:sp modelId="{29E7E402-D9A4-4B75-86C9-431072207B4B}">
      <dsp:nvSpPr>
        <dsp:cNvPr id="0" name=""/>
        <dsp:cNvSpPr/>
      </dsp:nvSpPr>
      <dsp:spPr>
        <a:xfrm>
          <a:off x="4042333" y="4285215"/>
          <a:ext cx="2009705" cy="1141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800" tIns="120800" rIns="120800" bIns="12080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 dirty="0">
              <a:latin typeface="Abadi" panose="020B0604020104020204" pitchFamily="34" charset="0"/>
            </a:rPr>
            <a:t>- Leadership Development </a:t>
          </a:r>
          <a:endParaRPr lang="en-US" sz="1100" kern="1200" dirty="0">
            <a:latin typeface="Abadi" panose="020B0604020104020204" pitchFamily="34" charset="0"/>
          </a:endParaRP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 dirty="0">
              <a:latin typeface="Abadi" panose="020B0604020104020204" pitchFamily="34" charset="0"/>
            </a:rPr>
            <a:t>- Lessons from Personal Experience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 dirty="0">
              <a:latin typeface="Abadi" panose="020B0604020104020204" pitchFamily="34" charset="0"/>
            </a:rPr>
            <a:t>- Building Professional Reputation</a:t>
          </a:r>
        </a:p>
      </dsp:txBody>
      <dsp:txXfrm>
        <a:off x="4042333" y="4285215"/>
        <a:ext cx="2009705" cy="11414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BD623B-06DB-494B-B7F6-262C0E0D86C6}">
      <dsp:nvSpPr>
        <dsp:cNvPr id="0" name=""/>
        <dsp:cNvSpPr/>
      </dsp:nvSpPr>
      <dsp:spPr>
        <a:xfrm>
          <a:off x="0" y="2254"/>
          <a:ext cx="6053328" cy="114253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71572D-E045-45C2-BC5D-A865C99F4B25}">
      <dsp:nvSpPr>
        <dsp:cNvPr id="0" name=""/>
        <dsp:cNvSpPr/>
      </dsp:nvSpPr>
      <dsp:spPr>
        <a:xfrm>
          <a:off x="345615" y="259324"/>
          <a:ext cx="628392" cy="6283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A4F254-2D21-4857-A1C8-67D1B1F504F1}">
      <dsp:nvSpPr>
        <dsp:cNvPr id="0" name=""/>
        <dsp:cNvSpPr/>
      </dsp:nvSpPr>
      <dsp:spPr>
        <a:xfrm>
          <a:off x="1319624" y="2254"/>
          <a:ext cx="2723997" cy="1142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18" tIns="120918" rIns="120918" bIns="12091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baseline="0" dirty="0">
              <a:latin typeface="Abadi" panose="020B0604020104020204" pitchFamily="34" charset="0"/>
            </a:rPr>
            <a:t>Actively Learn &amp; Grow</a:t>
          </a:r>
          <a:endParaRPr lang="en-US" sz="1900" kern="1200" dirty="0">
            <a:latin typeface="Abadi" panose="020B0604020104020204" pitchFamily="34" charset="0"/>
          </a:endParaRPr>
        </a:p>
      </dsp:txBody>
      <dsp:txXfrm>
        <a:off x="1319624" y="2254"/>
        <a:ext cx="2723997" cy="1142532"/>
      </dsp:txXfrm>
    </dsp:sp>
    <dsp:sp modelId="{122EE91A-8D17-45F3-B51F-F70ECA8DEAFB}">
      <dsp:nvSpPr>
        <dsp:cNvPr id="0" name=""/>
        <dsp:cNvSpPr/>
      </dsp:nvSpPr>
      <dsp:spPr>
        <a:xfrm>
          <a:off x="4043622" y="2254"/>
          <a:ext cx="2009705" cy="1142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18" tIns="120918" rIns="120918" bIns="120918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 dirty="0">
              <a:latin typeface="Abadi" panose="020B0604020104020204" pitchFamily="34" charset="0"/>
            </a:rPr>
            <a:t>- Initiate the mentorship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 dirty="0">
              <a:latin typeface="Abadi" panose="020B0604020104020204" pitchFamily="34" charset="0"/>
            </a:rPr>
            <a:t>- 1:1 Career Guidance 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 dirty="0">
              <a:latin typeface="Abadi" panose="020B0604020104020204" pitchFamily="34" charset="0"/>
            </a:rPr>
            <a:t>- Continuously Learn</a:t>
          </a:r>
          <a:endParaRPr lang="en-US" sz="1100" kern="1200" dirty="0">
            <a:latin typeface="Abadi" panose="020B0604020104020204" pitchFamily="34" charset="0"/>
          </a:endParaRP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 dirty="0">
              <a:latin typeface="Abadi" panose="020B0604020104020204" pitchFamily="34" charset="0"/>
            </a:rPr>
            <a:t>- Grow Professionally</a:t>
          </a:r>
          <a:endParaRPr lang="en-US" sz="1100" kern="1200" dirty="0">
            <a:latin typeface="Abadi" panose="020B0604020104020204" pitchFamily="34" charset="0"/>
          </a:endParaRPr>
        </a:p>
      </dsp:txBody>
      <dsp:txXfrm>
        <a:off x="4043622" y="2254"/>
        <a:ext cx="2009705" cy="1142532"/>
      </dsp:txXfrm>
    </dsp:sp>
    <dsp:sp modelId="{E7BDFB95-504E-460A-A199-FFD327E9C9B8}">
      <dsp:nvSpPr>
        <dsp:cNvPr id="0" name=""/>
        <dsp:cNvSpPr/>
      </dsp:nvSpPr>
      <dsp:spPr>
        <a:xfrm>
          <a:off x="0" y="1430419"/>
          <a:ext cx="6053328" cy="114253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A0D515-73A4-4CFB-96AB-34E7D7651692}">
      <dsp:nvSpPr>
        <dsp:cNvPr id="0" name=""/>
        <dsp:cNvSpPr/>
      </dsp:nvSpPr>
      <dsp:spPr>
        <a:xfrm>
          <a:off x="345615" y="1687489"/>
          <a:ext cx="628392" cy="6283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D31DC-76DD-430A-A9FE-258A55474789}">
      <dsp:nvSpPr>
        <dsp:cNvPr id="0" name=""/>
        <dsp:cNvSpPr/>
      </dsp:nvSpPr>
      <dsp:spPr>
        <a:xfrm>
          <a:off x="1319624" y="1430419"/>
          <a:ext cx="2723997" cy="1142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18" tIns="120918" rIns="120918" bIns="12091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baseline="0" dirty="0">
              <a:latin typeface="Abadi" panose="020B0604020104020204" pitchFamily="34" charset="0"/>
            </a:rPr>
            <a:t>Accept Realistic Feedback &amp;  </a:t>
          </a:r>
          <a:br>
            <a:rPr lang="en-US" sz="1900" b="0" i="0" kern="1200" baseline="0" dirty="0">
              <a:latin typeface="Abadi" panose="020B0604020104020204" pitchFamily="34" charset="0"/>
            </a:rPr>
          </a:br>
          <a:r>
            <a:rPr lang="en-US" sz="1900" b="0" i="0" kern="1200" baseline="0" dirty="0">
              <a:latin typeface="Abadi" panose="020B0604020104020204" pitchFamily="34" charset="0"/>
            </a:rPr>
            <a:t>Guidance</a:t>
          </a:r>
          <a:endParaRPr lang="en-US" sz="1900" kern="1200" dirty="0">
            <a:latin typeface="Abadi" panose="020B0604020104020204" pitchFamily="34" charset="0"/>
          </a:endParaRPr>
        </a:p>
      </dsp:txBody>
      <dsp:txXfrm>
        <a:off x="1319624" y="1430419"/>
        <a:ext cx="2723997" cy="1142532"/>
      </dsp:txXfrm>
    </dsp:sp>
    <dsp:sp modelId="{F2026B59-9D8A-4299-A7AE-25A803D27024}">
      <dsp:nvSpPr>
        <dsp:cNvPr id="0" name=""/>
        <dsp:cNvSpPr/>
      </dsp:nvSpPr>
      <dsp:spPr>
        <a:xfrm>
          <a:off x="4043622" y="1430419"/>
          <a:ext cx="2009705" cy="1142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18" tIns="120918" rIns="120918" bIns="120918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 dirty="0">
              <a:latin typeface="Abadi" panose="020B0604020104020204" pitchFamily="34" charset="0"/>
            </a:rPr>
            <a:t>- Be Open to Constructive Criticism</a:t>
          </a:r>
          <a:endParaRPr lang="en-US" sz="1100" kern="1200" dirty="0">
            <a:latin typeface="Abadi" panose="020B0604020104020204" pitchFamily="34" charset="0"/>
          </a:endParaRP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 dirty="0">
              <a:latin typeface="Abadi" panose="020B0604020104020204" pitchFamily="34" charset="0"/>
            </a:rPr>
            <a:t>- Follow Guidance for Professional Development</a:t>
          </a:r>
          <a:endParaRPr lang="en-US" sz="1100" kern="1200" dirty="0">
            <a:latin typeface="Abadi" panose="020B0604020104020204" pitchFamily="34" charset="0"/>
          </a:endParaRPr>
        </a:p>
      </dsp:txBody>
      <dsp:txXfrm>
        <a:off x="4043622" y="1430419"/>
        <a:ext cx="2009705" cy="1142532"/>
      </dsp:txXfrm>
    </dsp:sp>
    <dsp:sp modelId="{840F5F7F-3B6F-4C41-B5A7-D67DF94431A3}">
      <dsp:nvSpPr>
        <dsp:cNvPr id="0" name=""/>
        <dsp:cNvSpPr/>
      </dsp:nvSpPr>
      <dsp:spPr>
        <a:xfrm>
          <a:off x="0" y="2858584"/>
          <a:ext cx="6053328" cy="114253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3CF0E-05EF-432E-A8DA-3E0085946ADB}">
      <dsp:nvSpPr>
        <dsp:cNvPr id="0" name=""/>
        <dsp:cNvSpPr/>
      </dsp:nvSpPr>
      <dsp:spPr>
        <a:xfrm>
          <a:off x="345615" y="3115654"/>
          <a:ext cx="628392" cy="62839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57CCAF-5A89-4CB8-8DF1-0B9BAA0E7F10}">
      <dsp:nvSpPr>
        <dsp:cNvPr id="0" name=""/>
        <dsp:cNvSpPr/>
      </dsp:nvSpPr>
      <dsp:spPr>
        <a:xfrm>
          <a:off x="1319624" y="2858584"/>
          <a:ext cx="2723997" cy="1142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18" tIns="120918" rIns="120918" bIns="12091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baseline="0" dirty="0">
              <a:latin typeface="Abadi" panose="020B0604020104020204" pitchFamily="34" charset="0"/>
            </a:rPr>
            <a:t>Actively Participate in Professional Networking &amp; Exposure</a:t>
          </a:r>
          <a:endParaRPr lang="en-US" sz="1900" kern="1200" dirty="0">
            <a:latin typeface="Abadi" panose="020B0604020104020204" pitchFamily="34" charset="0"/>
          </a:endParaRPr>
        </a:p>
      </dsp:txBody>
      <dsp:txXfrm>
        <a:off x="1319624" y="2858584"/>
        <a:ext cx="2723997" cy="1142532"/>
      </dsp:txXfrm>
    </dsp:sp>
    <dsp:sp modelId="{3759FA37-2292-4177-B138-AEA2B872D9DC}">
      <dsp:nvSpPr>
        <dsp:cNvPr id="0" name=""/>
        <dsp:cNvSpPr/>
      </dsp:nvSpPr>
      <dsp:spPr>
        <a:xfrm>
          <a:off x="4043622" y="2858584"/>
          <a:ext cx="2009705" cy="1142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18" tIns="120918" rIns="120918" bIns="120918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 dirty="0">
              <a:latin typeface="Abadi" panose="020B0604020104020204" pitchFamily="34" charset="0"/>
            </a:rPr>
            <a:t>- Expand Your Professional Network</a:t>
          </a:r>
          <a:endParaRPr lang="en-US" sz="1100" kern="1200" dirty="0">
            <a:latin typeface="Abadi" panose="020B0604020104020204" pitchFamily="34" charset="0"/>
          </a:endParaRP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 dirty="0">
              <a:latin typeface="Abadi" panose="020B0604020104020204" pitchFamily="34" charset="0"/>
            </a:rPr>
            <a:t>- Learn from Diverse Experiences</a:t>
          </a:r>
          <a:br>
            <a:rPr lang="en-US" sz="1100" b="0" i="0" kern="1200" baseline="0" dirty="0">
              <a:latin typeface="Abadi" panose="020B0604020104020204" pitchFamily="34" charset="0"/>
            </a:rPr>
          </a:br>
          <a:endParaRPr lang="en-US" sz="1100" kern="1200" dirty="0">
            <a:latin typeface="Abadi" panose="020B0604020104020204" pitchFamily="34" charset="0"/>
          </a:endParaRPr>
        </a:p>
      </dsp:txBody>
      <dsp:txXfrm>
        <a:off x="4043622" y="2858584"/>
        <a:ext cx="2009705" cy="1142532"/>
      </dsp:txXfrm>
    </dsp:sp>
    <dsp:sp modelId="{27B4D577-3BE0-48A0-B5F3-A6255615289E}">
      <dsp:nvSpPr>
        <dsp:cNvPr id="0" name=""/>
        <dsp:cNvSpPr/>
      </dsp:nvSpPr>
      <dsp:spPr>
        <a:xfrm>
          <a:off x="0" y="4286749"/>
          <a:ext cx="6053328" cy="114253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E3D899-1E7C-4233-9E8B-ACE3C10AAB19}">
      <dsp:nvSpPr>
        <dsp:cNvPr id="0" name=""/>
        <dsp:cNvSpPr/>
      </dsp:nvSpPr>
      <dsp:spPr>
        <a:xfrm>
          <a:off x="345615" y="4543819"/>
          <a:ext cx="628392" cy="62839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8B0A7-F607-4C69-9A7A-7BF1F94C79EF}">
      <dsp:nvSpPr>
        <dsp:cNvPr id="0" name=""/>
        <dsp:cNvSpPr/>
      </dsp:nvSpPr>
      <dsp:spPr>
        <a:xfrm>
          <a:off x="1319624" y="4286749"/>
          <a:ext cx="2723997" cy="1142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18" tIns="120918" rIns="120918" bIns="12091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baseline="0" dirty="0">
              <a:latin typeface="Abadi" panose="020B0604020104020204" pitchFamily="34" charset="0"/>
            </a:rPr>
            <a:t>Goal-Oriented Focus</a:t>
          </a:r>
          <a:endParaRPr lang="en-US" sz="1900" kern="1200" dirty="0">
            <a:latin typeface="Abadi" panose="020B0604020104020204" pitchFamily="34" charset="0"/>
          </a:endParaRPr>
        </a:p>
      </dsp:txBody>
      <dsp:txXfrm>
        <a:off x="1319624" y="4286749"/>
        <a:ext cx="2723997" cy="1142532"/>
      </dsp:txXfrm>
    </dsp:sp>
    <dsp:sp modelId="{6315556F-5A63-4370-8A4F-0E174286B49E}">
      <dsp:nvSpPr>
        <dsp:cNvPr id="0" name=""/>
        <dsp:cNvSpPr/>
      </dsp:nvSpPr>
      <dsp:spPr>
        <a:xfrm>
          <a:off x="4043622" y="4286749"/>
          <a:ext cx="2009705" cy="1142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18" tIns="120918" rIns="120918" bIns="120918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 dirty="0">
              <a:latin typeface="Abadi" panose="020B0604020104020204" pitchFamily="34" charset="0"/>
            </a:rPr>
            <a:t>Identify realistic professional goals and achieve them</a:t>
          </a:r>
          <a:endParaRPr lang="en-US" sz="1100" kern="1200" dirty="0">
            <a:latin typeface="Abadi" panose="020B0604020104020204" pitchFamily="34" charset="0"/>
          </a:endParaRPr>
        </a:p>
      </dsp:txBody>
      <dsp:txXfrm>
        <a:off x="4043622" y="4286749"/>
        <a:ext cx="2009705" cy="11425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D3263-7DD6-4AD2-9B0D-49A3F446D24F}">
      <dsp:nvSpPr>
        <dsp:cNvPr id="0" name=""/>
        <dsp:cNvSpPr/>
      </dsp:nvSpPr>
      <dsp:spPr>
        <a:xfrm>
          <a:off x="2154724" y="63990"/>
          <a:ext cx="1743878" cy="11335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Personalized Online Matching</a:t>
          </a:r>
        </a:p>
      </dsp:txBody>
      <dsp:txXfrm>
        <a:off x="2210058" y="119324"/>
        <a:ext cx="1633210" cy="1022853"/>
      </dsp:txXfrm>
    </dsp:sp>
    <dsp:sp modelId="{61E9A0DB-5307-4E0C-BDF1-2F3DE2133955}">
      <dsp:nvSpPr>
        <dsp:cNvPr id="0" name=""/>
        <dsp:cNvSpPr/>
      </dsp:nvSpPr>
      <dsp:spPr>
        <a:xfrm>
          <a:off x="762899" y="630751"/>
          <a:ext cx="4527529" cy="4527529"/>
        </a:xfrm>
        <a:custGeom>
          <a:avLst/>
          <a:gdLst/>
          <a:ahLst/>
          <a:cxnLst/>
          <a:rect l="0" t="0" r="0" b="0"/>
          <a:pathLst>
            <a:path>
              <a:moveTo>
                <a:pt x="3369107" y="288202"/>
              </a:moveTo>
              <a:arcTo wR="2263764" hR="2263764" stAng="17953642" swAng="121121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2A17C4-A98B-4394-A979-6381337131DA}">
      <dsp:nvSpPr>
        <dsp:cNvPr id="0" name=""/>
        <dsp:cNvSpPr/>
      </dsp:nvSpPr>
      <dsp:spPr>
        <a:xfrm>
          <a:off x="4307692" y="1628213"/>
          <a:ext cx="1743878" cy="11335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Monthly Meetings</a:t>
          </a:r>
        </a:p>
      </dsp:txBody>
      <dsp:txXfrm>
        <a:off x="4363026" y="1683547"/>
        <a:ext cx="1633210" cy="1022853"/>
      </dsp:txXfrm>
    </dsp:sp>
    <dsp:sp modelId="{FC2EC810-90EA-4623-91FC-D7D854F78465}">
      <dsp:nvSpPr>
        <dsp:cNvPr id="0" name=""/>
        <dsp:cNvSpPr/>
      </dsp:nvSpPr>
      <dsp:spPr>
        <a:xfrm>
          <a:off x="762899" y="630751"/>
          <a:ext cx="4527529" cy="4527529"/>
        </a:xfrm>
        <a:custGeom>
          <a:avLst/>
          <a:gdLst/>
          <a:ahLst/>
          <a:cxnLst/>
          <a:rect l="0" t="0" r="0" b="0"/>
          <a:pathLst>
            <a:path>
              <a:moveTo>
                <a:pt x="4522093" y="2420540"/>
              </a:moveTo>
              <a:arcTo wR="2263764" hR="2263764" stAng="21838270" swAng="135947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66CB56-92A5-4E41-82D3-FCC8328550A3}">
      <dsp:nvSpPr>
        <dsp:cNvPr id="0" name=""/>
        <dsp:cNvSpPr/>
      </dsp:nvSpPr>
      <dsp:spPr>
        <a:xfrm>
          <a:off x="3485332" y="4159178"/>
          <a:ext cx="1743878" cy="11335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Ongoing Support</a:t>
          </a:r>
        </a:p>
      </dsp:txBody>
      <dsp:txXfrm>
        <a:off x="3540666" y="4214512"/>
        <a:ext cx="1633210" cy="1022853"/>
      </dsp:txXfrm>
    </dsp:sp>
    <dsp:sp modelId="{C5114BF4-B075-47C5-BEEB-174B294AB311}">
      <dsp:nvSpPr>
        <dsp:cNvPr id="0" name=""/>
        <dsp:cNvSpPr/>
      </dsp:nvSpPr>
      <dsp:spPr>
        <a:xfrm>
          <a:off x="762899" y="630751"/>
          <a:ext cx="4527529" cy="4527529"/>
        </a:xfrm>
        <a:custGeom>
          <a:avLst/>
          <a:gdLst/>
          <a:ahLst/>
          <a:cxnLst/>
          <a:rect l="0" t="0" r="0" b="0"/>
          <a:pathLst>
            <a:path>
              <a:moveTo>
                <a:pt x="2541461" y="4510431"/>
              </a:moveTo>
              <a:arcTo wR="2263764" hR="2263764" stAng="4977225" swAng="84555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B5F761-058F-498D-89E0-CDFB6F190263}">
      <dsp:nvSpPr>
        <dsp:cNvPr id="0" name=""/>
        <dsp:cNvSpPr/>
      </dsp:nvSpPr>
      <dsp:spPr>
        <a:xfrm>
          <a:off x="824117" y="4159178"/>
          <a:ext cx="1743878" cy="11335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Goal setting and accountability </a:t>
          </a:r>
        </a:p>
      </dsp:txBody>
      <dsp:txXfrm>
        <a:off x="879451" y="4214512"/>
        <a:ext cx="1633210" cy="1022853"/>
      </dsp:txXfrm>
    </dsp:sp>
    <dsp:sp modelId="{665DD0F6-56EC-40B4-BFD5-7CBC400F2BA4}">
      <dsp:nvSpPr>
        <dsp:cNvPr id="0" name=""/>
        <dsp:cNvSpPr/>
      </dsp:nvSpPr>
      <dsp:spPr>
        <a:xfrm>
          <a:off x="762899" y="630751"/>
          <a:ext cx="4527529" cy="4527529"/>
        </a:xfrm>
        <a:custGeom>
          <a:avLst/>
          <a:gdLst/>
          <a:ahLst/>
          <a:cxnLst/>
          <a:rect l="0" t="0" r="0" b="0"/>
          <a:pathLst>
            <a:path>
              <a:moveTo>
                <a:pt x="240124" y="3278411"/>
              </a:moveTo>
              <a:arcTo wR="2263764" hR="2263764" stAng="9202257" swAng="135947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0BCD7A-1CD6-4A24-847B-D28755CA7E3D}">
      <dsp:nvSpPr>
        <dsp:cNvPr id="0" name=""/>
        <dsp:cNvSpPr/>
      </dsp:nvSpPr>
      <dsp:spPr>
        <a:xfrm>
          <a:off x="1756" y="1628213"/>
          <a:ext cx="1743878" cy="11335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Personal &amp; Professional Growth</a:t>
          </a:r>
        </a:p>
      </dsp:txBody>
      <dsp:txXfrm>
        <a:off x="57090" y="1683547"/>
        <a:ext cx="1633210" cy="1022853"/>
      </dsp:txXfrm>
    </dsp:sp>
    <dsp:sp modelId="{F0D4221D-712A-40B0-AC0D-DD0283E667F3}">
      <dsp:nvSpPr>
        <dsp:cNvPr id="0" name=""/>
        <dsp:cNvSpPr/>
      </dsp:nvSpPr>
      <dsp:spPr>
        <a:xfrm>
          <a:off x="762899" y="630751"/>
          <a:ext cx="4527529" cy="4527529"/>
        </a:xfrm>
        <a:custGeom>
          <a:avLst/>
          <a:gdLst/>
          <a:ahLst/>
          <a:cxnLst/>
          <a:rect l="0" t="0" r="0" b="0"/>
          <a:pathLst>
            <a:path>
              <a:moveTo>
                <a:pt x="544587" y="790991"/>
              </a:moveTo>
              <a:arcTo wR="2263764" hR="2263764" stAng="13235147" swAng="121121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2DAD63-B98E-41E6-8624-1EE8AF2EAF9E}">
      <dsp:nvSpPr>
        <dsp:cNvPr id="0" name=""/>
        <dsp:cNvSpPr/>
      </dsp:nvSpPr>
      <dsp:spPr>
        <a:xfrm>
          <a:off x="0" y="207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F3DCBF-FA83-49AC-B1C1-906B7F8674CF}">
      <dsp:nvSpPr>
        <dsp:cNvPr id="0" name=""/>
        <dsp:cNvSpPr/>
      </dsp:nvSpPr>
      <dsp:spPr>
        <a:xfrm>
          <a:off x="0" y="2076"/>
          <a:ext cx="10515600" cy="707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badi Extra Light" panose="020B0204020104020204" pitchFamily="34" charset="0"/>
            </a:rPr>
            <a:t>January - Engagement Meeting: Program Kickoff &amp; Goal Setting</a:t>
          </a:r>
        </a:p>
      </dsp:txBody>
      <dsp:txXfrm>
        <a:off x="0" y="2076"/>
        <a:ext cx="10515600" cy="707967"/>
      </dsp:txXfrm>
    </dsp:sp>
    <dsp:sp modelId="{AD16EFD1-69D1-4DD3-B1DC-69439AF9EA0D}">
      <dsp:nvSpPr>
        <dsp:cNvPr id="0" name=""/>
        <dsp:cNvSpPr/>
      </dsp:nvSpPr>
      <dsp:spPr>
        <a:xfrm>
          <a:off x="0" y="71004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3FE3A4-52F8-4A97-A50A-4A9BD8F0C8D8}">
      <dsp:nvSpPr>
        <dsp:cNvPr id="0" name=""/>
        <dsp:cNvSpPr/>
      </dsp:nvSpPr>
      <dsp:spPr>
        <a:xfrm>
          <a:off x="0" y="710044"/>
          <a:ext cx="10515600" cy="707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badi Extra Light" panose="020B0204020104020204" pitchFamily="34" charset="0"/>
            </a:rPr>
            <a:t>February - Development Meeting: Skill Development Focus (Resume &amp; Networking) </a:t>
          </a:r>
        </a:p>
      </dsp:txBody>
      <dsp:txXfrm>
        <a:off x="0" y="710044"/>
        <a:ext cx="10515600" cy="707967"/>
      </dsp:txXfrm>
    </dsp:sp>
    <dsp:sp modelId="{0A14A8D1-BC32-4799-8EC4-82741319E7E8}">
      <dsp:nvSpPr>
        <dsp:cNvPr id="0" name=""/>
        <dsp:cNvSpPr/>
      </dsp:nvSpPr>
      <dsp:spPr>
        <a:xfrm>
          <a:off x="0" y="1418012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62352D-D7B2-4E32-93C4-A9DB37A0890D}">
      <dsp:nvSpPr>
        <dsp:cNvPr id="0" name=""/>
        <dsp:cNvSpPr/>
      </dsp:nvSpPr>
      <dsp:spPr>
        <a:xfrm>
          <a:off x="0" y="1418012"/>
          <a:ext cx="10515600" cy="707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badi Extra Light" panose="020B0204020104020204" pitchFamily="34" charset="0"/>
            </a:rPr>
            <a:t>Mid-point Check-in &amp; Survey </a:t>
          </a:r>
        </a:p>
      </dsp:txBody>
      <dsp:txXfrm>
        <a:off x="0" y="1418012"/>
        <a:ext cx="10515600" cy="707967"/>
      </dsp:txXfrm>
    </dsp:sp>
    <dsp:sp modelId="{CE041682-272B-45E4-BB46-B2CA2C045FDC}">
      <dsp:nvSpPr>
        <dsp:cNvPr id="0" name=""/>
        <dsp:cNvSpPr/>
      </dsp:nvSpPr>
      <dsp:spPr>
        <a:xfrm>
          <a:off x="0" y="212598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F0FC2A-8211-4E0A-A395-052C29FB9737}">
      <dsp:nvSpPr>
        <dsp:cNvPr id="0" name=""/>
        <dsp:cNvSpPr/>
      </dsp:nvSpPr>
      <dsp:spPr>
        <a:xfrm>
          <a:off x="0" y="2125979"/>
          <a:ext cx="10515600" cy="707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badi Extra Light" panose="020B0204020104020204" pitchFamily="34" charset="0"/>
            </a:rPr>
            <a:t>March - Acceleration Meeting: Career Exploration (Job shadowing, Informational Interviews, Network exposure, etc.)</a:t>
          </a:r>
        </a:p>
      </dsp:txBody>
      <dsp:txXfrm>
        <a:off x="0" y="2125979"/>
        <a:ext cx="10515600" cy="707967"/>
      </dsp:txXfrm>
    </dsp:sp>
    <dsp:sp modelId="{8018135B-EB32-4146-B332-E1A2A4654854}">
      <dsp:nvSpPr>
        <dsp:cNvPr id="0" name=""/>
        <dsp:cNvSpPr/>
      </dsp:nvSpPr>
      <dsp:spPr>
        <a:xfrm>
          <a:off x="0" y="2833947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9478F1-2EF6-41EA-BA9E-DD53694D8056}">
      <dsp:nvSpPr>
        <dsp:cNvPr id="0" name=""/>
        <dsp:cNvSpPr/>
      </dsp:nvSpPr>
      <dsp:spPr>
        <a:xfrm>
          <a:off x="0" y="2833947"/>
          <a:ext cx="10515600" cy="707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badi Extra Light" panose="020B0204020104020204" pitchFamily="34" charset="0"/>
            </a:rPr>
            <a:t>April  - Wrap- Up Meeting: Final Check-in &amp; Career Planning </a:t>
          </a:r>
        </a:p>
      </dsp:txBody>
      <dsp:txXfrm>
        <a:off x="0" y="2833947"/>
        <a:ext cx="10515600" cy="707967"/>
      </dsp:txXfrm>
    </dsp:sp>
    <dsp:sp modelId="{26AA8FEB-6260-4F31-9913-208D2C7B2E5C}">
      <dsp:nvSpPr>
        <dsp:cNvPr id="0" name=""/>
        <dsp:cNvSpPr/>
      </dsp:nvSpPr>
      <dsp:spPr>
        <a:xfrm>
          <a:off x="0" y="3541915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AAC75E-9539-47BE-BC83-C0C08557B117}">
      <dsp:nvSpPr>
        <dsp:cNvPr id="0" name=""/>
        <dsp:cNvSpPr/>
      </dsp:nvSpPr>
      <dsp:spPr>
        <a:xfrm>
          <a:off x="0" y="3541915"/>
          <a:ext cx="10515600" cy="707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badi Extra Light" panose="020B0204020104020204" pitchFamily="34" charset="0"/>
            </a:rPr>
            <a:t>Final Survey </a:t>
          </a:r>
        </a:p>
      </dsp:txBody>
      <dsp:txXfrm>
        <a:off x="0" y="3541915"/>
        <a:ext cx="10515600" cy="7079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71A32-0A6F-4F8E-8020-C6B77AC25AF6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96B07-8A8B-49C5-9C49-344B37EB5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78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96B07-8A8B-49C5-9C49-344B37EB5F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27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96B07-8A8B-49C5-9C49-344B37EB5F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30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1CCBF-9268-8F1B-3A94-7BC5E3383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F429E7-3E9E-5033-763A-143B13F297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B5D50D-7092-C52D-57C4-BBFE7A0642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CA425-A6B1-561D-D10A-9D2F5BD351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96B07-8A8B-49C5-9C49-344B37EB5F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5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96B07-8A8B-49C5-9C49-344B37EB5F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77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96B07-8A8B-49C5-9C49-344B37EB5F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2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96B07-8A8B-49C5-9C49-344B37EB5F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96B07-8A8B-49C5-9C49-344B37EB5F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23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96B07-8A8B-49C5-9C49-344B37EB5F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05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96B07-8A8B-49C5-9C49-344B37EB5F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05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96B07-8A8B-49C5-9C49-344B37EB5F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22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96B07-8A8B-49C5-9C49-344B37EB5F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70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96B07-8A8B-49C5-9C49-344B37EB5F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62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14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14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28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02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28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33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193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158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40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45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51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93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796" r:id="rId6"/>
    <p:sldLayoutId id="2147483792" r:id="rId7"/>
    <p:sldLayoutId id="2147483793" r:id="rId8"/>
    <p:sldLayoutId id="2147483794" r:id="rId9"/>
    <p:sldLayoutId id="2147483795" r:id="rId10"/>
    <p:sldLayoutId id="214748379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9.xml"/><Relationship Id="rId9" Type="http://schemas.microsoft.com/office/2007/relationships/diagramDrawing" Target="../diagrams/drawin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hyperlink" Target="mailto:acementorship@wayne.edu" TargetMode="External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8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8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8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8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7.xml"/><Relationship Id="rId9" Type="http://schemas.microsoft.com/office/2007/relationships/diagramDrawing" Target="../diagrams/drawing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8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8.xml"/><Relationship Id="rId9" Type="http://schemas.microsoft.com/office/2007/relationships/diagramDrawing" Target="../diagrams/drawin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6A52FC-AF29-C757-0024-C4184DA61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3577456"/>
            <a:ext cx="10909640" cy="1687814"/>
          </a:xfrm>
        </p:spPr>
        <p:txBody>
          <a:bodyPr anchor="b">
            <a:normAutofit/>
          </a:bodyPr>
          <a:lstStyle/>
          <a:p>
            <a:pPr algn="ctr"/>
            <a:r>
              <a:rPr lang="en-US" sz="10000" dirty="0"/>
              <a:t>WELCOME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DCADFA-FAB9-6C63-6900-33A5C1DB51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1" y="5660607"/>
            <a:ext cx="10909643" cy="552659"/>
          </a:xfrm>
        </p:spPr>
        <p:txBody>
          <a:bodyPr anchor="t">
            <a:normAutofit/>
          </a:bodyPr>
          <a:lstStyle/>
          <a:p>
            <a:pPr algn="ctr"/>
            <a:r>
              <a:rPr lang="en-US" sz="2400" dirty="0"/>
              <a:t>Winter 2025 Orientation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E2772F-21B7-2232-CAF8-847FDD1C4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844" y="591670"/>
            <a:ext cx="3029716" cy="2688873"/>
          </a:xfrm>
          <a:prstGeom prst="rect">
            <a:avLst/>
          </a:prstGeom>
        </p:spPr>
      </p:pic>
      <p:sp>
        <p:nvSpPr>
          <p:cNvPr id="56" name="Rectangle 6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27432"/>
          </a:xfrm>
          <a:custGeom>
            <a:avLst/>
            <a:gdLst>
              <a:gd name="connsiteX0" fmla="*/ 0 w 4572000"/>
              <a:gd name="connsiteY0" fmla="*/ 0 h 27432"/>
              <a:gd name="connsiteX1" fmla="*/ 607423 w 4572000"/>
              <a:gd name="connsiteY1" fmla="*/ 0 h 27432"/>
              <a:gd name="connsiteX2" fmla="*/ 1123406 w 4572000"/>
              <a:gd name="connsiteY2" fmla="*/ 0 h 27432"/>
              <a:gd name="connsiteX3" fmla="*/ 1685109 w 4572000"/>
              <a:gd name="connsiteY3" fmla="*/ 0 h 27432"/>
              <a:gd name="connsiteX4" fmla="*/ 2383971 w 4572000"/>
              <a:gd name="connsiteY4" fmla="*/ 0 h 27432"/>
              <a:gd name="connsiteX5" fmla="*/ 2991394 w 4572000"/>
              <a:gd name="connsiteY5" fmla="*/ 0 h 27432"/>
              <a:gd name="connsiteX6" fmla="*/ 3553097 w 4572000"/>
              <a:gd name="connsiteY6" fmla="*/ 0 h 27432"/>
              <a:gd name="connsiteX7" fmla="*/ 4572000 w 4572000"/>
              <a:gd name="connsiteY7" fmla="*/ 0 h 27432"/>
              <a:gd name="connsiteX8" fmla="*/ 4572000 w 4572000"/>
              <a:gd name="connsiteY8" fmla="*/ 27432 h 27432"/>
              <a:gd name="connsiteX9" fmla="*/ 3918857 w 4572000"/>
              <a:gd name="connsiteY9" fmla="*/ 27432 h 27432"/>
              <a:gd name="connsiteX10" fmla="*/ 3357154 w 4572000"/>
              <a:gd name="connsiteY10" fmla="*/ 27432 h 27432"/>
              <a:gd name="connsiteX11" fmla="*/ 2612571 w 4572000"/>
              <a:gd name="connsiteY11" fmla="*/ 27432 h 27432"/>
              <a:gd name="connsiteX12" fmla="*/ 2005149 w 4572000"/>
              <a:gd name="connsiteY12" fmla="*/ 27432 h 27432"/>
              <a:gd name="connsiteX13" fmla="*/ 1489166 w 4572000"/>
              <a:gd name="connsiteY13" fmla="*/ 27432 h 27432"/>
              <a:gd name="connsiteX14" fmla="*/ 790303 w 4572000"/>
              <a:gd name="connsiteY14" fmla="*/ 27432 h 27432"/>
              <a:gd name="connsiteX15" fmla="*/ 0 w 4572000"/>
              <a:gd name="connsiteY15" fmla="*/ 27432 h 27432"/>
              <a:gd name="connsiteX16" fmla="*/ 0 w 457200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27432" fill="none" extrusionOk="0">
                <a:moveTo>
                  <a:pt x="0" y="0"/>
                </a:moveTo>
                <a:cubicBezTo>
                  <a:pt x="150397" y="-23421"/>
                  <a:pt x="474161" y="9174"/>
                  <a:pt x="607423" y="0"/>
                </a:cubicBezTo>
                <a:cubicBezTo>
                  <a:pt x="740685" y="-9174"/>
                  <a:pt x="868821" y="-4258"/>
                  <a:pt x="1123406" y="0"/>
                </a:cubicBezTo>
                <a:cubicBezTo>
                  <a:pt x="1377991" y="4258"/>
                  <a:pt x="1567664" y="-12410"/>
                  <a:pt x="1685109" y="0"/>
                </a:cubicBezTo>
                <a:cubicBezTo>
                  <a:pt x="1802554" y="12410"/>
                  <a:pt x="2193086" y="-14353"/>
                  <a:pt x="2383971" y="0"/>
                </a:cubicBezTo>
                <a:cubicBezTo>
                  <a:pt x="2574856" y="14353"/>
                  <a:pt x="2697477" y="-26142"/>
                  <a:pt x="2991394" y="0"/>
                </a:cubicBezTo>
                <a:cubicBezTo>
                  <a:pt x="3285311" y="26142"/>
                  <a:pt x="3423667" y="26544"/>
                  <a:pt x="3553097" y="0"/>
                </a:cubicBezTo>
                <a:cubicBezTo>
                  <a:pt x="3682527" y="-26544"/>
                  <a:pt x="4344147" y="50350"/>
                  <a:pt x="4572000" y="0"/>
                </a:cubicBezTo>
                <a:cubicBezTo>
                  <a:pt x="4571027" y="8304"/>
                  <a:pt x="4571522" y="21512"/>
                  <a:pt x="4572000" y="27432"/>
                </a:cubicBezTo>
                <a:cubicBezTo>
                  <a:pt x="4438349" y="5490"/>
                  <a:pt x="4090129" y="31231"/>
                  <a:pt x="3918857" y="27432"/>
                </a:cubicBezTo>
                <a:cubicBezTo>
                  <a:pt x="3747585" y="23633"/>
                  <a:pt x="3498826" y="6883"/>
                  <a:pt x="3357154" y="27432"/>
                </a:cubicBezTo>
                <a:cubicBezTo>
                  <a:pt x="3215482" y="47981"/>
                  <a:pt x="2784289" y="56849"/>
                  <a:pt x="2612571" y="27432"/>
                </a:cubicBezTo>
                <a:cubicBezTo>
                  <a:pt x="2440853" y="-1985"/>
                  <a:pt x="2261292" y="25951"/>
                  <a:pt x="2005149" y="27432"/>
                </a:cubicBezTo>
                <a:cubicBezTo>
                  <a:pt x="1749006" y="28913"/>
                  <a:pt x="1700078" y="34342"/>
                  <a:pt x="1489166" y="27432"/>
                </a:cubicBezTo>
                <a:cubicBezTo>
                  <a:pt x="1278254" y="20522"/>
                  <a:pt x="1077188" y="56916"/>
                  <a:pt x="790303" y="27432"/>
                </a:cubicBezTo>
                <a:cubicBezTo>
                  <a:pt x="503418" y="-2052"/>
                  <a:pt x="359168" y="57044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572000" h="27432" stroke="0" extrusionOk="0">
                <a:moveTo>
                  <a:pt x="0" y="0"/>
                </a:moveTo>
                <a:cubicBezTo>
                  <a:pt x="155698" y="6780"/>
                  <a:pt x="465972" y="13197"/>
                  <a:pt x="607423" y="0"/>
                </a:cubicBezTo>
                <a:cubicBezTo>
                  <a:pt x="748874" y="-13197"/>
                  <a:pt x="1014133" y="22994"/>
                  <a:pt x="1123406" y="0"/>
                </a:cubicBezTo>
                <a:cubicBezTo>
                  <a:pt x="1232679" y="-22994"/>
                  <a:pt x="1639431" y="-2997"/>
                  <a:pt x="1867989" y="0"/>
                </a:cubicBezTo>
                <a:cubicBezTo>
                  <a:pt x="2096547" y="2997"/>
                  <a:pt x="2265668" y="29557"/>
                  <a:pt x="2475411" y="0"/>
                </a:cubicBezTo>
                <a:cubicBezTo>
                  <a:pt x="2685154" y="-29557"/>
                  <a:pt x="2951491" y="73"/>
                  <a:pt x="3082834" y="0"/>
                </a:cubicBezTo>
                <a:cubicBezTo>
                  <a:pt x="3214177" y="-73"/>
                  <a:pt x="3641000" y="-33478"/>
                  <a:pt x="3827417" y="0"/>
                </a:cubicBezTo>
                <a:cubicBezTo>
                  <a:pt x="4013834" y="33478"/>
                  <a:pt x="4345917" y="14255"/>
                  <a:pt x="4572000" y="0"/>
                </a:cubicBezTo>
                <a:cubicBezTo>
                  <a:pt x="4572485" y="9333"/>
                  <a:pt x="4573278" y="19699"/>
                  <a:pt x="4572000" y="27432"/>
                </a:cubicBezTo>
                <a:cubicBezTo>
                  <a:pt x="4318030" y="43025"/>
                  <a:pt x="4161104" y="34314"/>
                  <a:pt x="4010297" y="27432"/>
                </a:cubicBezTo>
                <a:cubicBezTo>
                  <a:pt x="3859490" y="20550"/>
                  <a:pt x="3592529" y="6613"/>
                  <a:pt x="3357154" y="27432"/>
                </a:cubicBezTo>
                <a:cubicBezTo>
                  <a:pt x="3121779" y="48251"/>
                  <a:pt x="2884285" y="3780"/>
                  <a:pt x="2704011" y="27432"/>
                </a:cubicBezTo>
                <a:cubicBezTo>
                  <a:pt x="2523737" y="51084"/>
                  <a:pt x="2295944" y="32081"/>
                  <a:pt x="2096589" y="27432"/>
                </a:cubicBezTo>
                <a:cubicBezTo>
                  <a:pt x="1897234" y="22783"/>
                  <a:pt x="1623782" y="52518"/>
                  <a:pt x="1352006" y="27432"/>
                </a:cubicBezTo>
                <a:cubicBezTo>
                  <a:pt x="1080230" y="2346"/>
                  <a:pt x="869959" y="12864"/>
                  <a:pt x="607423" y="27432"/>
                </a:cubicBezTo>
                <a:cubicBezTo>
                  <a:pt x="344887" y="42000"/>
                  <a:pt x="188100" y="40051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FFD050"/>
          </a:solidFill>
          <a:ln w="38100" cap="rnd">
            <a:solidFill>
              <a:srgbClr val="FFD05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ate Placeholder 26">
            <a:extLst>
              <a:ext uri="{FF2B5EF4-FFF2-40B4-BE49-F238E27FC236}">
                <a16:creationId xmlns:a16="http://schemas.microsoft.com/office/drawing/2014/main" id="{F28B82B1-E269-4325-A665-6CFE5DEE5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Footer Placeholder 27">
            <a:extLst>
              <a:ext uri="{FF2B5EF4-FFF2-40B4-BE49-F238E27FC236}">
                <a16:creationId xmlns:a16="http://schemas.microsoft.com/office/drawing/2014/main" id="{7C700527-76FD-4DF4-A597-6F5E089CA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Slide Number Placeholder 28">
            <a:extLst>
              <a:ext uri="{FF2B5EF4-FFF2-40B4-BE49-F238E27FC236}">
                <a16:creationId xmlns:a16="http://schemas.microsoft.com/office/drawing/2014/main" id="{B5EA49A9-01EB-4D60-A392-7DC9B625D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7AB45A28-B9DC-FB65-A422-294AD78A3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94927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60"/>
    </mc:Choice>
    <mc:Fallback>
      <p:transition spd="slow" advTm="29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719A0-4040-378A-4FCA-4CF823F6C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badi" panose="020B0604020104020204" pitchFamily="34" charset="0"/>
              </a:rPr>
              <a:t>Program Milestones &amp; Meeting Timelines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D2B8CD28-EE4C-088A-6CD2-D843FD078A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9523260"/>
              </p:ext>
            </p:extLst>
          </p:nvPr>
        </p:nvGraphicFramePr>
        <p:xfrm>
          <a:off x="838200" y="1929384"/>
          <a:ext cx="10515600" cy="4251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10D2AF4F-2429-B5FD-16A4-3FE7F9CF6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369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699D653-1038-8A55-8B29-901140C87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948" y="468089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B01E519-857C-461C-900F-80BE6EF5E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946" y="546321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8B10B3E-0900-7BF0-AB2A-A8CE13B33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6957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07"/>
    </mc:Choice>
    <mc:Fallback>
      <p:transition spd="slow" advTm="31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719A0-4040-378A-4FCA-4CF823F6C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Connections to Milestones 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0D2AF4F-2429-B5FD-16A4-3FE7F9CF6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369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699D653-1038-8A55-8B29-901140C87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948" y="468089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B01E519-857C-461C-900F-80BE6EF5E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946" y="546321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F1AD3A-AED7-E063-0664-5058FA044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38200" y="2085188"/>
            <a:ext cx="2980372" cy="4555854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4A6CEA-B80F-4800-21AD-498F6B2A1D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8338" y="2098305"/>
            <a:ext cx="3279806" cy="466525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BA6E4E2-9DD0-C2B7-F484-6069F56AA50F}"/>
              </a:ext>
            </a:extLst>
          </p:cNvPr>
          <p:cNvCxnSpPr/>
          <p:nvPr/>
        </p:nvCxnSpPr>
        <p:spPr>
          <a:xfrm>
            <a:off x="4331368" y="4235116"/>
            <a:ext cx="16747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A17710C9-D8DA-F7DB-37EF-EE271A828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9004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37"/>
    </mc:Choice>
    <mc:Fallback>
      <p:transition spd="slow" advTm="76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ADD84-09AF-141E-DDCE-8EB9BB73A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9901C-1CC6-0A97-F2A3-2DD8D0E5A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badi" panose="020B0604020104020204" pitchFamily="34" charset="0"/>
              </a:rPr>
              <a:t>All things </a:t>
            </a:r>
            <a:r>
              <a:rPr lang="en-US" sz="4000" dirty="0" err="1">
                <a:latin typeface="Abadi" panose="020B0604020104020204" pitchFamily="34" charset="0"/>
              </a:rPr>
              <a:t>Xinspire</a:t>
            </a:r>
            <a:r>
              <a:rPr lang="en-US" sz="4000" dirty="0">
                <a:latin typeface="Abadi" panose="020B0604020104020204" pitchFamily="34" charset="0"/>
              </a:rPr>
              <a:t> &amp; Checking Off Milestones 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4405116-0C8D-FDE6-86FA-7AB18FBE6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369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B961D436-43C2-9A52-AF0C-6DBC37237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948" y="468089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F35602C1-6F52-4B1A-4698-4798EDD9C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946" y="546321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5A8D03-8A79-19F7-AD0B-53EA2BB57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8320" y="2350898"/>
            <a:ext cx="8595360" cy="4141977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1DC6729-0971-C68C-234C-5B65D435F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214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72"/>
    </mc:Choice>
    <mc:Fallback>
      <p:transition spd="slow" advTm="61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6A52FC-AF29-C757-0024-C4184DA61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3577456"/>
            <a:ext cx="10909640" cy="1687814"/>
          </a:xfrm>
        </p:spPr>
        <p:txBody>
          <a:bodyPr anchor="b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/>
              <a:t>Mentorship Matter</a:t>
            </a:r>
            <a:r>
              <a:rPr lang="en-US" sz="4800" dirty="0"/>
              <a:t>s </a:t>
            </a:r>
            <a:br>
              <a:rPr lang="en-US" sz="4800" dirty="0"/>
            </a:br>
            <a:r>
              <a:rPr lang="en-US" sz="7200" dirty="0"/>
              <a:t>Happy Connecting!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DCADFA-FAB9-6C63-6900-33A5C1DB51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1" y="5780265"/>
            <a:ext cx="10909643" cy="847299"/>
          </a:xfrm>
        </p:spPr>
        <p:txBody>
          <a:bodyPr anchor="t">
            <a:normAutofit lnSpcReduction="10000"/>
          </a:bodyPr>
          <a:lstStyle/>
          <a:p>
            <a:pPr algn="ctr"/>
            <a:r>
              <a:rPr lang="en-US" sz="2400" dirty="0">
                <a:latin typeface="Aptos Light" panose="020B0004020202020204" pitchFamily="34" charset="0"/>
              </a:rPr>
              <a:t>Questions? </a:t>
            </a:r>
          </a:p>
          <a:p>
            <a:pPr algn="ctr"/>
            <a:r>
              <a:rPr lang="en-US" sz="1700" dirty="0">
                <a:latin typeface="Aptos Light" panose="020B0004020202020204" pitchFamily="34" charset="0"/>
              </a:rPr>
              <a:t>Contact us at </a:t>
            </a:r>
            <a:r>
              <a:rPr lang="en-US" sz="1700" dirty="0">
                <a:latin typeface="Aptos Light" panose="020B0004020202020204" pitchFamily="34" charset="0"/>
                <a:hlinkClick r:id="rId5"/>
              </a:rPr>
              <a:t>acementorship@wayne.edu</a:t>
            </a:r>
            <a:r>
              <a:rPr lang="en-US" sz="1700" dirty="0">
                <a:latin typeface="Aptos Light" panose="020B0004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E2772F-21B7-2232-CAF8-847FDD1C43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6980" y="136525"/>
            <a:ext cx="2353444" cy="2088681"/>
          </a:xfrm>
          <a:prstGeom prst="rect">
            <a:avLst/>
          </a:prstGeom>
        </p:spPr>
      </p:pic>
      <p:sp>
        <p:nvSpPr>
          <p:cNvPr id="56" name="Rectangle 6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27432"/>
          </a:xfrm>
          <a:custGeom>
            <a:avLst/>
            <a:gdLst>
              <a:gd name="connsiteX0" fmla="*/ 0 w 4572000"/>
              <a:gd name="connsiteY0" fmla="*/ 0 h 27432"/>
              <a:gd name="connsiteX1" fmla="*/ 607423 w 4572000"/>
              <a:gd name="connsiteY1" fmla="*/ 0 h 27432"/>
              <a:gd name="connsiteX2" fmla="*/ 1123406 w 4572000"/>
              <a:gd name="connsiteY2" fmla="*/ 0 h 27432"/>
              <a:gd name="connsiteX3" fmla="*/ 1685109 w 4572000"/>
              <a:gd name="connsiteY3" fmla="*/ 0 h 27432"/>
              <a:gd name="connsiteX4" fmla="*/ 2383971 w 4572000"/>
              <a:gd name="connsiteY4" fmla="*/ 0 h 27432"/>
              <a:gd name="connsiteX5" fmla="*/ 2991394 w 4572000"/>
              <a:gd name="connsiteY5" fmla="*/ 0 h 27432"/>
              <a:gd name="connsiteX6" fmla="*/ 3553097 w 4572000"/>
              <a:gd name="connsiteY6" fmla="*/ 0 h 27432"/>
              <a:gd name="connsiteX7" fmla="*/ 4572000 w 4572000"/>
              <a:gd name="connsiteY7" fmla="*/ 0 h 27432"/>
              <a:gd name="connsiteX8" fmla="*/ 4572000 w 4572000"/>
              <a:gd name="connsiteY8" fmla="*/ 27432 h 27432"/>
              <a:gd name="connsiteX9" fmla="*/ 3918857 w 4572000"/>
              <a:gd name="connsiteY9" fmla="*/ 27432 h 27432"/>
              <a:gd name="connsiteX10" fmla="*/ 3357154 w 4572000"/>
              <a:gd name="connsiteY10" fmla="*/ 27432 h 27432"/>
              <a:gd name="connsiteX11" fmla="*/ 2612571 w 4572000"/>
              <a:gd name="connsiteY11" fmla="*/ 27432 h 27432"/>
              <a:gd name="connsiteX12" fmla="*/ 2005149 w 4572000"/>
              <a:gd name="connsiteY12" fmla="*/ 27432 h 27432"/>
              <a:gd name="connsiteX13" fmla="*/ 1489166 w 4572000"/>
              <a:gd name="connsiteY13" fmla="*/ 27432 h 27432"/>
              <a:gd name="connsiteX14" fmla="*/ 790303 w 4572000"/>
              <a:gd name="connsiteY14" fmla="*/ 27432 h 27432"/>
              <a:gd name="connsiteX15" fmla="*/ 0 w 4572000"/>
              <a:gd name="connsiteY15" fmla="*/ 27432 h 27432"/>
              <a:gd name="connsiteX16" fmla="*/ 0 w 457200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27432" fill="none" extrusionOk="0">
                <a:moveTo>
                  <a:pt x="0" y="0"/>
                </a:moveTo>
                <a:cubicBezTo>
                  <a:pt x="150397" y="-23421"/>
                  <a:pt x="474161" y="9174"/>
                  <a:pt x="607423" y="0"/>
                </a:cubicBezTo>
                <a:cubicBezTo>
                  <a:pt x="740685" y="-9174"/>
                  <a:pt x="868821" y="-4258"/>
                  <a:pt x="1123406" y="0"/>
                </a:cubicBezTo>
                <a:cubicBezTo>
                  <a:pt x="1377991" y="4258"/>
                  <a:pt x="1567664" y="-12410"/>
                  <a:pt x="1685109" y="0"/>
                </a:cubicBezTo>
                <a:cubicBezTo>
                  <a:pt x="1802554" y="12410"/>
                  <a:pt x="2193086" y="-14353"/>
                  <a:pt x="2383971" y="0"/>
                </a:cubicBezTo>
                <a:cubicBezTo>
                  <a:pt x="2574856" y="14353"/>
                  <a:pt x="2697477" y="-26142"/>
                  <a:pt x="2991394" y="0"/>
                </a:cubicBezTo>
                <a:cubicBezTo>
                  <a:pt x="3285311" y="26142"/>
                  <a:pt x="3423667" y="26544"/>
                  <a:pt x="3553097" y="0"/>
                </a:cubicBezTo>
                <a:cubicBezTo>
                  <a:pt x="3682527" y="-26544"/>
                  <a:pt x="4344147" y="50350"/>
                  <a:pt x="4572000" y="0"/>
                </a:cubicBezTo>
                <a:cubicBezTo>
                  <a:pt x="4571027" y="8304"/>
                  <a:pt x="4571522" y="21512"/>
                  <a:pt x="4572000" y="27432"/>
                </a:cubicBezTo>
                <a:cubicBezTo>
                  <a:pt x="4438349" y="5490"/>
                  <a:pt x="4090129" y="31231"/>
                  <a:pt x="3918857" y="27432"/>
                </a:cubicBezTo>
                <a:cubicBezTo>
                  <a:pt x="3747585" y="23633"/>
                  <a:pt x="3498826" y="6883"/>
                  <a:pt x="3357154" y="27432"/>
                </a:cubicBezTo>
                <a:cubicBezTo>
                  <a:pt x="3215482" y="47981"/>
                  <a:pt x="2784289" y="56849"/>
                  <a:pt x="2612571" y="27432"/>
                </a:cubicBezTo>
                <a:cubicBezTo>
                  <a:pt x="2440853" y="-1985"/>
                  <a:pt x="2261292" y="25951"/>
                  <a:pt x="2005149" y="27432"/>
                </a:cubicBezTo>
                <a:cubicBezTo>
                  <a:pt x="1749006" y="28913"/>
                  <a:pt x="1700078" y="34342"/>
                  <a:pt x="1489166" y="27432"/>
                </a:cubicBezTo>
                <a:cubicBezTo>
                  <a:pt x="1278254" y="20522"/>
                  <a:pt x="1077188" y="56916"/>
                  <a:pt x="790303" y="27432"/>
                </a:cubicBezTo>
                <a:cubicBezTo>
                  <a:pt x="503418" y="-2052"/>
                  <a:pt x="359168" y="57044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572000" h="27432" stroke="0" extrusionOk="0">
                <a:moveTo>
                  <a:pt x="0" y="0"/>
                </a:moveTo>
                <a:cubicBezTo>
                  <a:pt x="155698" y="6780"/>
                  <a:pt x="465972" y="13197"/>
                  <a:pt x="607423" y="0"/>
                </a:cubicBezTo>
                <a:cubicBezTo>
                  <a:pt x="748874" y="-13197"/>
                  <a:pt x="1014133" y="22994"/>
                  <a:pt x="1123406" y="0"/>
                </a:cubicBezTo>
                <a:cubicBezTo>
                  <a:pt x="1232679" y="-22994"/>
                  <a:pt x="1639431" y="-2997"/>
                  <a:pt x="1867989" y="0"/>
                </a:cubicBezTo>
                <a:cubicBezTo>
                  <a:pt x="2096547" y="2997"/>
                  <a:pt x="2265668" y="29557"/>
                  <a:pt x="2475411" y="0"/>
                </a:cubicBezTo>
                <a:cubicBezTo>
                  <a:pt x="2685154" y="-29557"/>
                  <a:pt x="2951491" y="73"/>
                  <a:pt x="3082834" y="0"/>
                </a:cubicBezTo>
                <a:cubicBezTo>
                  <a:pt x="3214177" y="-73"/>
                  <a:pt x="3641000" y="-33478"/>
                  <a:pt x="3827417" y="0"/>
                </a:cubicBezTo>
                <a:cubicBezTo>
                  <a:pt x="4013834" y="33478"/>
                  <a:pt x="4345917" y="14255"/>
                  <a:pt x="4572000" y="0"/>
                </a:cubicBezTo>
                <a:cubicBezTo>
                  <a:pt x="4572485" y="9333"/>
                  <a:pt x="4573278" y="19699"/>
                  <a:pt x="4572000" y="27432"/>
                </a:cubicBezTo>
                <a:cubicBezTo>
                  <a:pt x="4318030" y="43025"/>
                  <a:pt x="4161104" y="34314"/>
                  <a:pt x="4010297" y="27432"/>
                </a:cubicBezTo>
                <a:cubicBezTo>
                  <a:pt x="3859490" y="20550"/>
                  <a:pt x="3592529" y="6613"/>
                  <a:pt x="3357154" y="27432"/>
                </a:cubicBezTo>
                <a:cubicBezTo>
                  <a:pt x="3121779" y="48251"/>
                  <a:pt x="2884285" y="3780"/>
                  <a:pt x="2704011" y="27432"/>
                </a:cubicBezTo>
                <a:cubicBezTo>
                  <a:pt x="2523737" y="51084"/>
                  <a:pt x="2295944" y="32081"/>
                  <a:pt x="2096589" y="27432"/>
                </a:cubicBezTo>
                <a:cubicBezTo>
                  <a:pt x="1897234" y="22783"/>
                  <a:pt x="1623782" y="52518"/>
                  <a:pt x="1352006" y="27432"/>
                </a:cubicBezTo>
                <a:cubicBezTo>
                  <a:pt x="1080230" y="2346"/>
                  <a:pt x="869959" y="12864"/>
                  <a:pt x="607423" y="27432"/>
                </a:cubicBezTo>
                <a:cubicBezTo>
                  <a:pt x="344887" y="42000"/>
                  <a:pt x="188100" y="40051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FFD050"/>
          </a:solidFill>
          <a:ln w="38100" cap="rnd">
            <a:solidFill>
              <a:srgbClr val="FFD05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ate Placeholder 26">
            <a:extLst>
              <a:ext uri="{FF2B5EF4-FFF2-40B4-BE49-F238E27FC236}">
                <a16:creationId xmlns:a16="http://schemas.microsoft.com/office/drawing/2014/main" id="{F28B82B1-E269-4325-A665-6CFE5DEE5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Footer Placeholder 27">
            <a:extLst>
              <a:ext uri="{FF2B5EF4-FFF2-40B4-BE49-F238E27FC236}">
                <a16:creationId xmlns:a16="http://schemas.microsoft.com/office/drawing/2014/main" id="{7C700527-76FD-4DF4-A597-6F5E089CA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Slide Number Placeholder 28">
            <a:extLst>
              <a:ext uri="{FF2B5EF4-FFF2-40B4-BE49-F238E27FC236}">
                <a16:creationId xmlns:a16="http://schemas.microsoft.com/office/drawing/2014/main" id="{B5EA49A9-01EB-4D60-A392-7DC9B625D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7DDD3D5-02BF-A4B7-30CF-4BE59C3D1D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87798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55"/>
    </mc:Choice>
    <mc:Fallback>
      <p:transition spd="slow" advTm="58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rgbClr val="9AC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29E0A9-DC94-D54B-1491-26337D8CD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390525"/>
            <a:ext cx="10909640" cy="151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600">
                <a:solidFill>
                  <a:srgbClr val="FFFFFF"/>
                </a:solidFill>
              </a:rPr>
              <a:t>Happy National Mentor Month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A99BBBF-6959-B442-F319-3CDEBE71E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1" y="1900826"/>
            <a:ext cx="6396204" cy="6625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FFFFF"/>
                </a:solidFill>
              </a:rPr>
              <a:t>Thank You, Mentors &amp; Mentees!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street sign with different directions&#10;&#10;Description automatically generated">
            <a:extLst>
              <a:ext uri="{FF2B5EF4-FFF2-40B4-BE49-F238E27FC236}">
                <a16:creationId xmlns:a16="http://schemas.microsoft.com/office/drawing/2014/main" id="{AF3CBD32-B024-102A-8D2E-E028EE9B0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9823" y="3067050"/>
            <a:ext cx="4529305" cy="3019537"/>
          </a:xfrm>
          <a:prstGeom prst="rect">
            <a:avLst/>
          </a:prstGeom>
        </p:spPr>
      </p:pic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5CFAF711-5F0B-CCB3-4506-4A31B0B37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29217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80"/>
    </mc:Choice>
    <mc:Fallback>
      <p:transition spd="slow" advTm="30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852F6-9BC3-83B1-FD2D-638AE36B6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4231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latin typeface="Abadi" panose="020B0604020104020204" pitchFamily="34" charset="0"/>
              </a:rPr>
              <a:t>ACE </a:t>
            </a:r>
            <a:br>
              <a:rPr lang="en-US" sz="5400" dirty="0">
                <a:latin typeface="Abadi" panose="020B0604020104020204" pitchFamily="34" charset="0"/>
              </a:rPr>
            </a:br>
            <a:r>
              <a:rPr lang="en-US" sz="5400" dirty="0">
                <a:latin typeface="Abadi" panose="020B0604020104020204" pitchFamily="34" charset="0"/>
              </a:rPr>
              <a:t>Program Info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392321-1B31-7A46-225E-F1E95C740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82491"/>
            <a:ext cx="3932237" cy="2002536"/>
          </a:xfrm>
        </p:spPr>
        <p:txBody>
          <a:bodyPr/>
          <a:lstStyle/>
          <a:p>
            <a:r>
              <a:rPr lang="en-US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Uplifting. Empowering. Transforming. </a:t>
            </a:r>
            <a:endParaRPr lang="en-US" b="1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34485E5-28C0-AB47-0C8B-16A3E7404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773" y="1261872"/>
            <a:ext cx="6053328" cy="543153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ptos Light" panose="020B0004020202020204" pitchFamily="34" charset="0"/>
              </a:rPr>
              <a:t>Created under the university’s first female president, Kimberly Andrews Espy (2024), “College to Career” initiative </a:t>
            </a:r>
            <a:endParaRPr lang="en-US" sz="2400" dirty="0">
              <a:latin typeface="Aptos Narrow" panose="020B0004020202020204" pitchFamily="34" charset="0"/>
            </a:endParaRPr>
          </a:p>
          <a:p>
            <a:r>
              <a:rPr lang="en-US" sz="2400" dirty="0">
                <a:latin typeface="Aptos Light" panose="020B0004020202020204" pitchFamily="34" charset="0"/>
              </a:rPr>
              <a:t>Designed to increase mentorship for all undergraduate business students </a:t>
            </a:r>
          </a:p>
          <a:p>
            <a:r>
              <a:rPr lang="en-US" sz="2400" dirty="0">
                <a:latin typeface="Aptos Light" panose="020B0004020202020204" pitchFamily="34" charset="0"/>
              </a:rPr>
              <a:t>Six Business Majors &amp; Two Minors</a:t>
            </a:r>
          </a:p>
          <a:p>
            <a:r>
              <a:rPr lang="en-US" sz="2400" dirty="0">
                <a:latin typeface="Aptos Light" panose="020B0004020202020204" pitchFamily="34" charset="0"/>
              </a:rPr>
              <a:t> Mentorship program in the Wayne State University, Mike Ilitch School of Business – Ilitch School Career Services</a:t>
            </a:r>
          </a:p>
          <a:p>
            <a:endParaRPr lang="en-US" dirty="0">
              <a:latin typeface="Aptos Narrow" panose="020B0004020202020204" pitchFamily="34" charset="0"/>
            </a:endParaRPr>
          </a:p>
          <a:p>
            <a:endParaRPr lang="en-US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6E9F449-9F3D-741D-B1C0-B55E812719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94228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09"/>
    </mc:Choice>
    <mc:Fallback>
      <p:transition spd="slow" advTm="48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99C69-4E83-145D-05DC-DAC0331C0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The ACE Administrative Team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460282-5577-95E5-C837-429CB70C2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32835" y="2025066"/>
            <a:ext cx="1813997" cy="2510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86FD47-CDB2-44DA-7DF4-8E4C9894F3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3123" y="2025066"/>
            <a:ext cx="1958377" cy="23813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7AB051-E9DE-E381-E5E2-A02424E133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5167" y="2025066"/>
            <a:ext cx="2025754" cy="23813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0649CB-8183-0E20-32D5-8052B901DA03}"/>
              </a:ext>
            </a:extLst>
          </p:cNvPr>
          <p:cNvSpPr txBox="1"/>
          <p:nvPr/>
        </p:nvSpPr>
        <p:spPr>
          <a:xfrm>
            <a:off x="1155834" y="4535988"/>
            <a:ext cx="20590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Bianca Fielder </a:t>
            </a:r>
          </a:p>
          <a:p>
            <a:r>
              <a:rPr lang="en-US" dirty="0">
                <a:latin typeface="Abadi" panose="020B0604020104020204" pitchFamily="34" charset="0"/>
              </a:rPr>
              <a:t>Program Administrator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E7F3DE-54F2-D921-DB10-FB30AFB77851}"/>
              </a:ext>
            </a:extLst>
          </p:cNvPr>
          <p:cNvSpPr txBox="1"/>
          <p:nvPr/>
        </p:nvSpPr>
        <p:spPr>
          <a:xfrm>
            <a:off x="4982496" y="4535988"/>
            <a:ext cx="20590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Sayali More</a:t>
            </a:r>
          </a:p>
          <a:p>
            <a:r>
              <a:rPr lang="en-US" dirty="0">
                <a:latin typeface="Abadi" panose="020B0604020104020204" pitchFamily="34" charset="0"/>
              </a:rPr>
              <a:t>Program Administrator Assistant/ </a:t>
            </a:r>
          </a:p>
          <a:p>
            <a:r>
              <a:rPr lang="en-US" dirty="0">
                <a:latin typeface="Abadi" panose="020B0604020104020204" pitchFamily="34" charset="0"/>
              </a:rPr>
              <a:t>IT Specialist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151EFD-C21F-134E-BF50-A5EDA5862D52}"/>
              </a:ext>
            </a:extLst>
          </p:cNvPr>
          <p:cNvSpPr txBox="1"/>
          <p:nvPr/>
        </p:nvSpPr>
        <p:spPr>
          <a:xfrm>
            <a:off x="9128542" y="4535988"/>
            <a:ext cx="21522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Kaiya Scott</a:t>
            </a:r>
          </a:p>
          <a:p>
            <a:r>
              <a:rPr lang="en-US" dirty="0">
                <a:latin typeface="Abadi" panose="020B0604020104020204" pitchFamily="34" charset="0"/>
              </a:rPr>
              <a:t>Program Administrator Assistant/ Marketing Specialist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3360C9B-B144-B6C2-A463-2BEC7BFA9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2292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11"/>
    </mc:Choice>
    <mc:Fallback>
      <p:transition spd="slow" advTm="44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852F6-9BC3-83B1-FD2D-638AE36B6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badi" panose="020B0604020104020204" pitchFamily="34" charset="0"/>
              </a:rPr>
              <a:t>Our Mission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3E79D213-8500-B8A5-4547-FC4F0A7AAE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8351290"/>
              </p:ext>
            </p:extLst>
          </p:nvPr>
        </p:nvGraphicFramePr>
        <p:xfrm>
          <a:off x="5303519" y="548640"/>
          <a:ext cx="6420051" cy="5431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392321-1B31-7A46-225E-F1E95C740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Uplifting. Empowering. Transforming. </a:t>
            </a:r>
            <a:endParaRPr lang="en-US" b="1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0247B82-8BC7-22B7-7F96-D1A3E0546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76762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89"/>
    </mc:Choice>
    <mc:Fallback>
      <p:transition spd="slow" advTm="44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852F6-9BC3-83B1-FD2D-638AE36B6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badi" panose="020B0604020104020204" pitchFamily="34" charset="0"/>
              </a:rPr>
              <a:t>Program Goals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799F9B99-9535-4498-F0D5-1E360FFDD1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1489741"/>
              </p:ext>
            </p:extLst>
          </p:nvPr>
        </p:nvGraphicFramePr>
        <p:xfrm>
          <a:off x="5298884" y="548640"/>
          <a:ext cx="6053328" cy="5431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392321-1B31-7A46-225E-F1E95C740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Uplifting. Empowering. Transforming. </a:t>
            </a:r>
            <a:endParaRPr lang="en-US" b="1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AFC33D8-FA1A-7530-5BED-F706ED602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3494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25"/>
    </mc:Choice>
    <mc:Fallback>
      <p:transition spd="slow" advTm="21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852F6-9BC3-83B1-FD2D-638AE36B6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badi" panose="020B0604020104020204" pitchFamily="34" charset="0"/>
              </a:rPr>
              <a:t>Mentors’ Responsibilities, Expectations &amp; Benefits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392321-1B31-7A46-225E-F1E95C740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Uplifting. Empowering. Transforming. </a:t>
            </a:r>
            <a:endParaRPr lang="en-US" b="1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dirty="0"/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4C6308D9-B017-CF02-8C0E-184A54025C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6699902"/>
              </p:ext>
            </p:extLst>
          </p:nvPr>
        </p:nvGraphicFramePr>
        <p:xfrm>
          <a:off x="5298884" y="366722"/>
          <a:ext cx="6053328" cy="5431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D0E40436-74A8-8273-D771-C8B21EA5C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8855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54"/>
    </mc:Choice>
    <mc:Fallback>
      <p:transition spd="slow" advTm="38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852F6-9BC3-83B1-FD2D-638AE36B6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badi" panose="020B0604020104020204" pitchFamily="34" charset="0"/>
              </a:rPr>
              <a:t>Mentees’ Responsibilities, Expectations &amp; Benefits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392321-1B31-7A46-225E-F1E95C740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Uplifting. Empowering. Transforming. </a:t>
            </a:r>
            <a:endParaRPr lang="en-US" b="1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dirty="0"/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EEA0305C-BBAF-C4C8-EAB5-171D669D3A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2587392"/>
              </p:ext>
            </p:extLst>
          </p:nvPr>
        </p:nvGraphicFramePr>
        <p:xfrm>
          <a:off x="5380522" y="905737"/>
          <a:ext cx="6053328" cy="5431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5AD7DB0D-C094-CFEE-5B54-4352C39E4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2398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752"/>
    </mc:Choice>
    <mc:Fallback>
      <p:transition spd="slow" advTm="90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852F6-9BC3-83B1-FD2D-638AE36B6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Key Program Points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5B1B66FF-25E1-F13D-E63D-017C184F7F3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03520" y="548640"/>
          <a:ext cx="6053328" cy="5431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392321-1B31-7A46-225E-F1E95C740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Uplifting. Empowering. Transforming. </a:t>
            </a:r>
            <a:endParaRPr lang="en-US" b="1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CB7D5E6-CDAB-8C6E-DA51-111A9A2B0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58387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13"/>
    </mc:Choice>
    <mc:Fallback>
      <p:transition spd="slow" advTm="43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ketchyVTI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38135"/>
      </a:accent1>
      <a:accent2>
        <a:srgbClr val="A8D08D"/>
      </a:accent2>
      <a:accent3>
        <a:srgbClr val="E2EFD9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2096</TotalTime>
  <Words>535</Words>
  <Application>Microsoft Office PowerPoint</Application>
  <PresentationFormat>Widescreen</PresentationFormat>
  <Paragraphs>108</Paragraphs>
  <Slides>13</Slides>
  <Notes>12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Abadi</vt:lpstr>
      <vt:lpstr>Abadi Extra Light</vt:lpstr>
      <vt:lpstr>Aptos</vt:lpstr>
      <vt:lpstr>Aptos Light</vt:lpstr>
      <vt:lpstr>Aptos Narrow</vt:lpstr>
      <vt:lpstr>Arial</vt:lpstr>
      <vt:lpstr>Modern Love</vt:lpstr>
      <vt:lpstr>The Hand</vt:lpstr>
      <vt:lpstr>Times New Roman</vt:lpstr>
      <vt:lpstr>SketchyVTI</vt:lpstr>
      <vt:lpstr>WELCOME</vt:lpstr>
      <vt:lpstr>Happy National Mentor Month</vt:lpstr>
      <vt:lpstr>ACE  Program Info</vt:lpstr>
      <vt:lpstr>The ACE Administrative Team</vt:lpstr>
      <vt:lpstr>Our Mission</vt:lpstr>
      <vt:lpstr>Program Goals</vt:lpstr>
      <vt:lpstr>Mentors’ Responsibilities, Expectations &amp; Benefits</vt:lpstr>
      <vt:lpstr>Mentees’ Responsibilities, Expectations &amp; Benefits</vt:lpstr>
      <vt:lpstr>Key Program Points</vt:lpstr>
      <vt:lpstr>Program Milestones &amp; Meeting Timelines</vt:lpstr>
      <vt:lpstr>Connections to Milestones </vt:lpstr>
      <vt:lpstr>All things Xinspire &amp; Checking Off Milestones </vt:lpstr>
      <vt:lpstr>Mentorship Matters  Happy Connecting!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Bianca Fielder</dc:creator>
  <cp:lastModifiedBy>Bianca Fielder</cp:lastModifiedBy>
  <cp:revision>15</cp:revision>
  <dcterms:created xsi:type="dcterms:W3CDTF">2025-01-20T12:19:46Z</dcterms:created>
  <dcterms:modified xsi:type="dcterms:W3CDTF">2025-01-24T22:09:04Z</dcterms:modified>
</cp:coreProperties>
</file>